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76" r:id="rId1"/>
  </p:sldMasterIdLst>
  <p:notesMasterIdLst>
    <p:notesMasterId r:id="rId22"/>
  </p:notesMasterIdLst>
  <p:handoutMasterIdLst>
    <p:handoutMasterId r:id="rId23"/>
  </p:handoutMasterIdLst>
  <p:sldIdLst>
    <p:sldId id="1790" r:id="rId2"/>
    <p:sldId id="1881" r:id="rId3"/>
    <p:sldId id="1877" r:id="rId4"/>
    <p:sldId id="1878" r:id="rId5"/>
    <p:sldId id="1879" r:id="rId6"/>
    <p:sldId id="1880" r:id="rId7"/>
    <p:sldId id="1835" r:id="rId8"/>
    <p:sldId id="1843" r:id="rId9"/>
    <p:sldId id="1889" r:id="rId10"/>
    <p:sldId id="1837" r:id="rId11"/>
    <p:sldId id="1838" r:id="rId12"/>
    <p:sldId id="1839" r:id="rId13"/>
    <p:sldId id="1883" r:id="rId14"/>
    <p:sldId id="1845" r:id="rId15"/>
    <p:sldId id="1849" r:id="rId16"/>
    <p:sldId id="1884" r:id="rId17"/>
    <p:sldId id="1885" r:id="rId18"/>
    <p:sldId id="1886" r:id="rId19"/>
    <p:sldId id="1887" r:id="rId20"/>
    <p:sldId id="1872" r:id="rId21"/>
  </p:sldIdLst>
  <p:sldSz cx="9144000" cy="5143500" type="screen16x9"/>
  <p:notesSz cx="6858000" cy="9144000"/>
  <p:custDataLst>
    <p:tags r:id="rId24"/>
  </p:custDataLst>
  <p:defaultTextStyle>
    <a:defPPr>
      <a:defRPr lang="ru-RU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01BB0635-2A06-41BF-9FE3-E6F4198606AC}">
          <p14:sldIdLst>
            <p14:sldId id="1790"/>
            <p14:sldId id="1881"/>
            <p14:sldId id="1877"/>
            <p14:sldId id="1878"/>
            <p14:sldId id="1879"/>
            <p14:sldId id="1880"/>
            <p14:sldId id="1835"/>
            <p14:sldId id="1843"/>
            <p14:sldId id="1889"/>
            <p14:sldId id="1837"/>
            <p14:sldId id="1838"/>
            <p14:sldId id="1839"/>
            <p14:sldId id="1883"/>
            <p14:sldId id="1845"/>
            <p14:sldId id="1849"/>
            <p14:sldId id="1884"/>
            <p14:sldId id="1885"/>
            <p14:sldId id="1886"/>
            <p14:sldId id="1887"/>
            <p14:sldId id="1872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1015" userDrawn="1">
          <p15:clr>
            <a:srgbClr val="A4A3A4"/>
          </p15:clr>
        </p15:guide>
        <p15:guide id="2" pos="385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Автор" initials="A" lastIdx="9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2929"/>
    <a:srgbClr val="D20000"/>
    <a:srgbClr val="FFFF00"/>
    <a:srgbClr val="000000"/>
    <a:srgbClr val="002060"/>
    <a:srgbClr val="3584CB"/>
    <a:srgbClr val="FF5757"/>
    <a:srgbClr val="F20000"/>
    <a:srgbClr val="C4C4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37" autoAdjust="0"/>
    <p:restoredTop sz="94494" autoAdjust="0"/>
  </p:normalViewPr>
  <p:slideViewPr>
    <p:cSldViewPr showGuides="1">
      <p:cViewPr>
        <p:scale>
          <a:sx n="80" d="100"/>
          <a:sy n="80" d="100"/>
        </p:scale>
        <p:origin x="-1182" y="-300"/>
      </p:cViewPr>
      <p:guideLst>
        <p:guide orient="horz" pos="2811"/>
        <p:guide pos="2143"/>
      </p:guideLst>
    </p:cSldViewPr>
  </p:slideViewPr>
  <p:outlineViewPr>
    <p:cViewPr>
      <p:scale>
        <a:sx n="33" d="100"/>
        <a:sy n="33" d="100"/>
      </p:scale>
      <p:origin x="0" y="519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290"/>
    </p:cViewPr>
  </p:sorterViewPr>
  <p:notesViewPr>
    <p:cSldViewPr>
      <p:cViewPr varScale="1">
        <p:scale>
          <a:sx n="55" d="100"/>
          <a:sy n="55" d="100"/>
        </p:scale>
        <p:origin x="2880" y="84"/>
      </p:cViewPr>
      <p:guideLst/>
    </p:cSldViewPr>
  </p:notesViewPr>
  <p:gridSpacing cx="90001" cy="90001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8ECB7C-B382-4A2D-B3B3-E9E9FF2BBF9C}" type="datetimeFigureOut">
              <a:rPr lang="ru-RU" smtClean="0"/>
              <a:t>04.10.2020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A8A0E1-B14E-4353-B472-1A87CFBC7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26717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10B9C-0966-4804-BB28-0436059AF669}" type="datetimeFigureOut">
              <a:rPr lang="ru-RU" smtClean="0"/>
              <a:t>04.10.2020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84948E-68DF-49AF-8040-BCDDDE4987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339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7154F7-794B-4C63-9BEB-E6233AB161DF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10332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7154F7-794B-4C63-9BEB-E6233AB161DF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10332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7154F7-794B-4C63-9BEB-E6233AB161DF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10332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7154F7-794B-4C63-9BEB-E6233AB161DF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10332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58231" indent="-158231">
              <a:buFont typeface="Arial" charset="0"/>
              <a:buChar char="•"/>
            </a:pPr>
            <a:r>
              <a:rPr lang="ru-RU" dirty="0" smtClean="0"/>
              <a:t>Расстояние</a:t>
            </a:r>
            <a:r>
              <a:rPr lang="ru-RU" baseline="0" dirty="0" smtClean="0"/>
              <a:t> между опорами лотка при стандартной прокладке: до 3 м</a:t>
            </a:r>
          </a:p>
          <a:p>
            <a:pPr marL="158231" indent="-158231">
              <a:buFont typeface="Arial" charset="0"/>
              <a:buChar char="•"/>
            </a:pPr>
            <a:r>
              <a:rPr lang="ru-RU" baseline="0" dirty="0" smtClean="0"/>
              <a:t>Нагрузка на лоток при стандартной прокладке: до 160 кг</a:t>
            </a:r>
            <a:r>
              <a:rPr lang="en-US" baseline="0" dirty="0" smtClean="0"/>
              <a:t>/</a:t>
            </a:r>
            <a:r>
              <a:rPr lang="ru-RU" baseline="0" dirty="0" smtClean="0"/>
              <a:t>м3 (согласно графику нагрузок в каталоге)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7154F7-794B-4C63-9BEB-E6233AB161DF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10332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7154F7-794B-4C63-9BEB-E6233AB161DF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10332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7154F7-794B-4C63-9BEB-E6233AB161DF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10332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7154F7-794B-4C63-9BEB-E6233AB161DF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10332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7154F7-794B-4C63-9BEB-E6233AB161DF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10332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7154F7-794B-4C63-9BEB-E6233AB161DF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10332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7154F7-794B-4C63-9BEB-E6233AB161DF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1033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7154F7-794B-4C63-9BEB-E6233AB161DF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0392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7154F7-794B-4C63-9BEB-E6233AB161DF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50665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7154F7-794B-4C63-9BEB-E6233AB161DF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78091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7154F7-794B-4C63-9BEB-E6233AB161DF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48199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7154F7-794B-4C63-9BEB-E6233AB161DF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10332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7154F7-794B-4C63-9BEB-E6233AB161DF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10332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7154F7-794B-4C63-9BEB-E6233AB161DF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68895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7154F7-794B-4C63-9BEB-E6233AB161DF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1033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ер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 txBox="1">
            <a:spLocks/>
          </p:cNvSpPr>
          <p:nvPr userDrawn="1"/>
        </p:nvSpPr>
        <p:spPr bwMode="auto">
          <a:xfrm>
            <a:off x="3978674" y="122447"/>
            <a:ext cx="4788567" cy="30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1643" tIns="40822" rIns="81643" bIns="40822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81551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7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5832014" y="3921765"/>
            <a:ext cx="2935227" cy="4500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latin typeface="Segoe UI Light" pitchFamily="34" charset="0"/>
                <a:ea typeface="Segoe UI Historic" pitchFamily="34" charset="0"/>
                <a:cs typeface="Segoe UI Historic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выступающий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5832014" y="1761741"/>
            <a:ext cx="2935226" cy="1350014"/>
          </a:xfrm>
          <a:prstGeom prst="rect">
            <a:avLst/>
          </a:prstGeom>
        </p:spPr>
        <p:txBody>
          <a:bodyPr anchor="ctr"/>
          <a:lstStyle>
            <a:lvl1pPr>
              <a:defRPr sz="2400">
                <a:latin typeface="Segoe UI Light" pitchFamily="34" charset="0"/>
                <a:cs typeface="Segoe UI Light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9" name="Содержимое 5" descr="Логотип ДКС.png"/>
          <p:cNvPicPr>
            <a:picLocks noChangeAspect="1"/>
          </p:cNvPicPr>
          <p:nvPr userDrawn="1"/>
        </p:nvPicPr>
        <p:blipFill>
          <a:blip r:embed="rId2" cstate="screen">
            <a:lum contrast="10000"/>
          </a:blip>
          <a:srcRect/>
          <a:stretch>
            <a:fillRect/>
          </a:stretch>
        </p:blipFill>
        <p:spPr>
          <a:xfrm>
            <a:off x="1565448" y="2138019"/>
            <a:ext cx="2902877" cy="530620"/>
          </a:xfrm>
          <a:prstGeom prst="rect">
            <a:avLst/>
          </a:prstGeom>
        </p:spPr>
      </p:pic>
      <p:grpSp>
        <p:nvGrpSpPr>
          <p:cNvPr id="10" name="Группа 9"/>
          <p:cNvGrpSpPr/>
          <p:nvPr userDrawn="1"/>
        </p:nvGrpSpPr>
        <p:grpSpPr>
          <a:xfrm>
            <a:off x="5652012" y="861730"/>
            <a:ext cx="270003" cy="3510039"/>
            <a:chOff x="5472010" y="938881"/>
            <a:chExt cx="0" cy="3162886"/>
          </a:xfrm>
        </p:grpSpPr>
        <p:cxnSp>
          <p:nvCxnSpPr>
            <p:cNvPr id="11" name="Прямая соединительная линия 10"/>
            <p:cNvCxnSpPr/>
            <p:nvPr userDrawn="1"/>
          </p:nvCxnSpPr>
          <p:spPr>
            <a:xfrm>
              <a:off x="5472010" y="938881"/>
              <a:ext cx="0" cy="235287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 userDrawn="1"/>
          </p:nvCxnSpPr>
          <p:spPr>
            <a:xfrm>
              <a:off x="5472010" y="3291758"/>
              <a:ext cx="0" cy="429509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 userDrawn="1"/>
          </p:nvCxnSpPr>
          <p:spPr>
            <a:xfrm>
              <a:off x="5472010" y="3672258"/>
              <a:ext cx="0" cy="429509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050703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Рисунок справа (24-2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2"/>
          <p:cNvSpPr>
            <a:spLocks noGrp="1"/>
          </p:cNvSpPr>
          <p:nvPr>
            <p:ph type="pic" sz="quarter" idx="14"/>
          </p:nvPr>
        </p:nvSpPr>
        <p:spPr>
          <a:xfrm>
            <a:off x="4698000" y="1215000"/>
            <a:ext cx="4320000" cy="2970000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ru-RU"/>
          </a:p>
        </p:txBody>
      </p:sp>
      <p:sp>
        <p:nvSpPr>
          <p:cNvPr id="15" name="Содержимое 2"/>
          <p:cNvSpPr>
            <a:spLocks noGrp="1"/>
          </p:cNvSpPr>
          <p:nvPr>
            <p:ph idx="12"/>
          </p:nvPr>
        </p:nvSpPr>
        <p:spPr>
          <a:xfrm>
            <a:off x="162000" y="1215000"/>
            <a:ext cx="4320000" cy="3240000"/>
          </a:xfrm>
          <a:prstGeom prst="rect">
            <a:avLst/>
          </a:prstGeom>
        </p:spPr>
        <p:txBody>
          <a:bodyPr lIns="68580" tIns="34290" rIns="68580" bIns="34290" anchor="t"/>
          <a:lstStyle>
            <a:lvl1pPr marL="0" indent="0">
              <a:buNone/>
              <a:defRPr sz="18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321343" indent="-172600">
              <a:lnSpc>
                <a:spcPct val="150000"/>
              </a:lnSpc>
              <a:buClr>
                <a:srgbClr val="FF0000"/>
              </a:buClr>
              <a:buSzPct val="70000"/>
              <a:buFont typeface="Wingdings" pitchFamily="2" charset="2"/>
              <a:buChar char="¢"/>
              <a:defRPr sz="17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35218"/>
            <a:ext cx="9144000" cy="48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Содержимое 2"/>
          <p:cNvSpPr>
            <a:spLocks noGrp="1"/>
          </p:cNvSpPr>
          <p:nvPr>
            <p:ph idx="21"/>
          </p:nvPr>
        </p:nvSpPr>
        <p:spPr>
          <a:xfrm>
            <a:off x="162000" y="756000"/>
            <a:ext cx="8856000" cy="378000"/>
          </a:xfrm>
          <a:prstGeom prst="rect">
            <a:avLst/>
          </a:prstGeom>
        </p:spPr>
        <p:txBody>
          <a:bodyPr lIns="68580" tIns="34290" rIns="68580" bIns="34290" anchor="t"/>
          <a:lstStyle>
            <a:lvl1pPr marL="0" indent="0">
              <a:buNone/>
              <a:defRPr sz="2300" b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148746" indent="0">
              <a:lnSpc>
                <a:spcPct val="150000"/>
              </a:lnSpc>
              <a:buClr>
                <a:srgbClr val="FF0000"/>
              </a:buClr>
              <a:buSzPct val="70000"/>
              <a:buFont typeface="Wingdings" pitchFamily="2" charset="2"/>
              <a:buNone/>
              <a:defRPr sz="17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Содержимое 2"/>
          <p:cNvSpPr>
            <a:spLocks noGrp="1"/>
          </p:cNvSpPr>
          <p:nvPr>
            <p:ph idx="22"/>
          </p:nvPr>
        </p:nvSpPr>
        <p:spPr>
          <a:xfrm>
            <a:off x="162000" y="108000"/>
            <a:ext cx="8856000" cy="459000"/>
          </a:xfrm>
          <a:prstGeom prst="rect">
            <a:avLst/>
          </a:prstGeom>
        </p:spPr>
        <p:txBody>
          <a:bodyPr lIns="68580" tIns="34290" rIns="68580" bIns="34290" anchor="t"/>
          <a:lstStyle>
            <a:lvl1pPr marL="0" indent="0" algn="r">
              <a:buNone/>
              <a:defRPr sz="2000" b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148746" indent="0">
              <a:lnSpc>
                <a:spcPct val="150000"/>
              </a:lnSpc>
              <a:buClr>
                <a:srgbClr val="FF0000"/>
              </a:buClr>
              <a:buSzPct val="70000"/>
              <a:buFont typeface="Wingdings" pitchFamily="2" charset="2"/>
              <a:buNone/>
              <a:defRPr sz="17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60007384"/>
      </p:ext>
    </p:extLst>
  </p:cSld>
  <p:clrMapOvr>
    <a:masterClrMapping/>
  </p:clrMapOvr>
  <p:transition spd="med" advTm="2000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Рисунок справа (24-2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2"/>
          <p:cNvSpPr>
            <a:spLocks noGrp="1"/>
          </p:cNvSpPr>
          <p:nvPr>
            <p:ph type="pic" sz="quarter" idx="14"/>
          </p:nvPr>
        </p:nvSpPr>
        <p:spPr>
          <a:xfrm>
            <a:off x="4698000" y="1215000"/>
            <a:ext cx="4320000" cy="2970000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ru-RU"/>
          </a:p>
        </p:txBody>
      </p:sp>
      <p:sp>
        <p:nvSpPr>
          <p:cNvPr id="15" name="Содержимое 2"/>
          <p:cNvSpPr>
            <a:spLocks noGrp="1"/>
          </p:cNvSpPr>
          <p:nvPr>
            <p:ph idx="12"/>
          </p:nvPr>
        </p:nvSpPr>
        <p:spPr>
          <a:xfrm>
            <a:off x="162000" y="1215000"/>
            <a:ext cx="4320000" cy="3240000"/>
          </a:xfrm>
          <a:prstGeom prst="rect">
            <a:avLst/>
          </a:prstGeom>
        </p:spPr>
        <p:txBody>
          <a:bodyPr lIns="68580" tIns="34290" rIns="68580" bIns="34290" anchor="t"/>
          <a:lstStyle>
            <a:lvl1pPr marL="0" indent="0">
              <a:buNone/>
              <a:defRPr sz="18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321343" indent="-172600">
              <a:lnSpc>
                <a:spcPct val="150000"/>
              </a:lnSpc>
              <a:buClr>
                <a:srgbClr val="FF0000"/>
              </a:buClr>
              <a:buSzPct val="70000"/>
              <a:buFont typeface="Wingdings" pitchFamily="2" charset="2"/>
              <a:buChar char="¢"/>
              <a:defRPr sz="17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35218"/>
            <a:ext cx="9144000" cy="48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Содержимое 2"/>
          <p:cNvSpPr>
            <a:spLocks noGrp="1"/>
          </p:cNvSpPr>
          <p:nvPr>
            <p:ph idx="21"/>
          </p:nvPr>
        </p:nvSpPr>
        <p:spPr>
          <a:xfrm>
            <a:off x="162000" y="756000"/>
            <a:ext cx="8856000" cy="378000"/>
          </a:xfrm>
          <a:prstGeom prst="rect">
            <a:avLst/>
          </a:prstGeom>
        </p:spPr>
        <p:txBody>
          <a:bodyPr lIns="68580" tIns="34290" rIns="68580" bIns="34290" anchor="t"/>
          <a:lstStyle>
            <a:lvl1pPr marL="0" indent="0">
              <a:buNone/>
              <a:defRPr sz="2300" b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148746" indent="0">
              <a:lnSpc>
                <a:spcPct val="150000"/>
              </a:lnSpc>
              <a:buClr>
                <a:srgbClr val="FF0000"/>
              </a:buClr>
              <a:buSzPct val="70000"/>
              <a:buFont typeface="Wingdings" pitchFamily="2" charset="2"/>
              <a:buNone/>
              <a:defRPr sz="17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Содержимое 2"/>
          <p:cNvSpPr>
            <a:spLocks noGrp="1"/>
          </p:cNvSpPr>
          <p:nvPr>
            <p:ph idx="22"/>
          </p:nvPr>
        </p:nvSpPr>
        <p:spPr>
          <a:xfrm>
            <a:off x="162000" y="108000"/>
            <a:ext cx="8856000" cy="459000"/>
          </a:xfrm>
          <a:prstGeom prst="rect">
            <a:avLst/>
          </a:prstGeom>
        </p:spPr>
        <p:txBody>
          <a:bodyPr lIns="68580" tIns="34290" rIns="68580" bIns="34290" anchor="t"/>
          <a:lstStyle>
            <a:lvl1pPr marL="0" indent="0" algn="r">
              <a:buNone/>
              <a:defRPr sz="2000" b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148746" indent="0">
              <a:lnSpc>
                <a:spcPct val="150000"/>
              </a:lnSpc>
              <a:buClr>
                <a:srgbClr val="FF0000"/>
              </a:buClr>
              <a:buSzPct val="70000"/>
              <a:buFont typeface="Wingdings" pitchFamily="2" charset="2"/>
              <a:buNone/>
              <a:defRPr sz="17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12444550"/>
      </p:ext>
    </p:extLst>
  </p:cSld>
  <p:clrMapOvr>
    <a:masterClrMapping/>
  </p:clrMapOvr>
  <p:transition spd="med" advTm="2000"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Рисунок справа (24-2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2"/>
          <p:cNvSpPr>
            <a:spLocks noGrp="1"/>
          </p:cNvSpPr>
          <p:nvPr>
            <p:ph type="pic" sz="quarter" idx="14"/>
          </p:nvPr>
        </p:nvSpPr>
        <p:spPr>
          <a:xfrm>
            <a:off x="4698000" y="1215000"/>
            <a:ext cx="4320000" cy="2970000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ru-RU"/>
          </a:p>
        </p:txBody>
      </p:sp>
      <p:sp>
        <p:nvSpPr>
          <p:cNvPr id="15" name="Содержимое 2"/>
          <p:cNvSpPr>
            <a:spLocks noGrp="1"/>
          </p:cNvSpPr>
          <p:nvPr>
            <p:ph idx="12"/>
          </p:nvPr>
        </p:nvSpPr>
        <p:spPr>
          <a:xfrm>
            <a:off x="162000" y="1215000"/>
            <a:ext cx="4320000" cy="3240000"/>
          </a:xfrm>
          <a:prstGeom prst="rect">
            <a:avLst/>
          </a:prstGeom>
        </p:spPr>
        <p:txBody>
          <a:bodyPr lIns="68580" tIns="34290" rIns="68580" bIns="34290" anchor="t"/>
          <a:lstStyle>
            <a:lvl1pPr marL="0" indent="0">
              <a:buNone/>
              <a:defRPr sz="18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321343" indent="-172600">
              <a:lnSpc>
                <a:spcPct val="150000"/>
              </a:lnSpc>
              <a:buClr>
                <a:srgbClr val="FF0000"/>
              </a:buClr>
              <a:buSzPct val="70000"/>
              <a:buFont typeface="Wingdings" pitchFamily="2" charset="2"/>
              <a:buChar char="¢"/>
              <a:defRPr sz="17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35218"/>
            <a:ext cx="9144000" cy="48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Содержимое 2"/>
          <p:cNvSpPr>
            <a:spLocks noGrp="1"/>
          </p:cNvSpPr>
          <p:nvPr>
            <p:ph idx="21"/>
          </p:nvPr>
        </p:nvSpPr>
        <p:spPr>
          <a:xfrm>
            <a:off x="162000" y="756000"/>
            <a:ext cx="8856000" cy="378000"/>
          </a:xfrm>
          <a:prstGeom prst="rect">
            <a:avLst/>
          </a:prstGeom>
        </p:spPr>
        <p:txBody>
          <a:bodyPr lIns="68580" tIns="34290" rIns="68580" bIns="34290" anchor="t"/>
          <a:lstStyle>
            <a:lvl1pPr marL="0" indent="0">
              <a:buNone/>
              <a:defRPr sz="2300" b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148746" indent="0">
              <a:lnSpc>
                <a:spcPct val="150000"/>
              </a:lnSpc>
              <a:buClr>
                <a:srgbClr val="FF0000"/>
              </a:buClr>
              <a:buSzPct val="70000"/>
              <a:buFont typeface="Wingdings" pitchFamily="2" charset="2"/>
              <a:buNone/>
              <a:defRPr sz="17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Содержимое 2"/>
          <p:cNvSpPr>
            <a:spLocks noGrp="1"/>
          </p:cNvSpPr>
          <p:nvPr>
            <p:ph idx="22"/>
          </p:nvPr>
        </p:nvSpPr>
        <p:spPr>
          <a:xfrm>
            <a:off x="162000" y="108000"/>
            <a:ext cx="8856000" cy="459000"/>
          </a:xfrm>
          <a:prstGeom prst="rect">
            <a:avLst/>
          </a:prstGeom>
        </p:spPr>
        <p:txBody>
          <a:bodyPr lIns="68580" tIns="34290" rIns="68580" bIns="34290" anchor="t"/>
          <a:lstStyle>
            <a:lvl1pPr marL="0" indent="0" algn="r">
              <a:buNone/>
              <a:defRPr sz="2000" b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148746" indent="0">
              <a:lnSpc>
                <a:spcPct val="150000"/>
              </a:lnSpc>
              <a:buClr>
                <a:srgbClr val="FF0000"/>
              </a:buClr>
              <a:buSzPct val="70000"/>
              <a:buFont typeface="Wingdings" pitchFamily="2" charset="2"/>
              <a:buNone/>
              <a:defRPr sz="17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79229179"/>
      </p:ext>
    </p:extLst>
  </p:cSld>
  <p:clrMapOvr>
    <a:masterClrMapping/>
  </p:clrMapOvr>
  <p:transition spd="med" advTm="2000"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Рисунок справа (24-2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2"/>
          <p:cNvSpPr>
            <a:spLocks noGrp="1"/>
          </p:cNvSpPr>
          <p:nvPr>
            <p:ph type="pic" sz="quarter" idx="14"/>
          </p:nvPr>
        </p:nvSpPr>
        <p:spPr>
          <a:xfrm>
            <a:off x="4698000" y="1215000"/>
            <a:ext cx="4320000" cy="2970000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ru-RU"/>
          </a:p>
        </p:txBody>
      </p:sp>
      <p:sp>
        <p:nvSpPr>
          <p:cNvPr id="15" name="Содержимое 2"/>
          <p:cNvSpPr>
            <a:spLocks noGrp="1"/>
          </p:cNvSpPr>
          <p:nvPr>
            <p:ph idx="12"/>
          </p:nvPr>
        </p:nvSpPr>
        <p:spPr>
          <a:xfrm>
            <a:off x="162000" y="1215000"/>
            <a:ext cx="4320000" cy="3240000"/>
          </a:xfrm>
          <a:prstGeom prst="rect">
            <a:avLst/>
          </a:prstGeom>
        </p:spPr>
        <p:txBody>
          <a:bodyPr lIns="68580" tIns="34290" rIns="68580" bIns="34290" anchor="t"/>
          <a:lstStyle>
            <a:lvl1pPr marL="0" indent="0">
              <a:buNone/>
              <a:defRPr sz="18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321348" indent="-172602">
              <a:lnSpc>
                <a:spcPct val="150000"/>
              </a:lnSpc>
              <a:buClr>
                <a:srgbClr val="FF0000"/>
              </a:buClr>
              <a:buSzPct val="70000"/>
              <a:buFont typeface="Wingdings" pitchFamily="2" charset="2"/>
              <a:buChar char="¢"/>
              <a:defRPr sz="17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35215"/>
            <a:ext cx="9144000" cy="48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Содержимое 2"/>
          <p:cNvSpPr>
            <a:spLocks noGrp="1"/>
          </p:cNvSpPr>
          <p:nvPr>
            <p:ph idx="21"/>
          </p:nvPr>
        </p:nvSpPr>
        <p:spPr>
          <a:xfrm>
            <a:off x="162000" y="756000"/>
            <a:ext cx="8856000" cy="378000"/>
          </a:xfrm>
          <a:prstGeom prst="rect">
            <a:avLst/>
          </a:prstGeom>
        </p:spPr>
        <p:txBody>
          <a:bodyPr lIns="68580" tIns="34290" rIns="68580" bIns="34290" anchor="t"/>
          <a:lstStyle>
            <a:lvl1pPr marL="0" indent="0">
              <a:buNone/>
              <a:defRPr sz="2300" b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148746" indent="0">
              <a:lnSpc>
                <a:spcPct val="150000"/>
              </a:lnSpc>
              <a:buClr>
                <a:srgbClr val="FF0000"/>
              </a:buClr>
              <a:buSzPct val="70000"/>
              <a:buFont typeface="Wingdings" pitchFamily="2" charset="2"/>
              <a:buNone/>
              <a:defRPr sz="17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Содержимое 2"/>
          <p:cNvSpPr>
            <a:spLocks noGrp="1"/>
          </p:cNvSpPr>
          <p:nvPr>
            <p:ph idx="22"/>
          </p:nvPr>
        </p:nvSpPr>
        <p:spPr>
          <a:xfrm>
            <a:off x="162000" y="108000"/>
            <a:ext cx="8856000" cy="459000"/>
          </a:xfrm>
          <a:prstGeom prst="rect">
            <a:avLst/>
          </a:prstGeom>
        </p:spPr>
        <p:txBody>
          <a:bodyPr lIns="68580" tIns="34290" rIns="68580" bIns="34290" anchor="t"/>
          <a:lstStyle>
            <a:lvl1pPr marL="0" indent="0" algn="r">
              <a:buNone/>
              <a:defRPr sz="2000" b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148746" indent="0">
              <a:lnSpc>
                <a:spcPct val="150000"/>
              </a:lnSpc>
              <a:buClr>
                <a:srgbClr val="FF0000"/>
              </a:buClr>
              <a:buSzPct val="70000"/>
              <a:buFont typeface="Wingdings" pitchFamily="2" charset="2"/>
              <a:buNone/>
              <a:defRPr sz="17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40133215"/>
      </p:ext>
    </p:extLst>
  </p:cSld>
  <p:clrMapOvr>
    <a:masterClrMapping/>
  </p:clrMapOvr>
  <p:transition spd="med" advTm="2000"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Рисунок справа (24-2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2"/>
          <p:cNvSpPr>
            <a:spLocks noGrp="1"/>
          </p:cNvSpPr>
          <p:nvPr>
            <p:ph type="pic" sz="quarter" idx="14"/>
          </p:nvPr>
        </p:nvSpPr>
        <p:spPr>
          <a:xfrm>
            <a:off x="4698000" y="1215000"/>
            <a:ext cx="4320000" cy="2970000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ru-RU"/>
          </a:p>
        </p:txBody>
      </p:sp>
      <p:sp>
        <p:nvSpPr>
          <p:cNvPr id="15" name="Содержимое 2"/>
          <p:cNvSpPr>
            <a:spLocks noGrp="1"/>
          </p:cNvSpPr>
          <p:nvPr>
            <p:ph idx="12"/>
          </p:nvPr>
        </p:nvSpPr>
        <p:spPr>
          <a:xfrm>
            <a:off x="162000" y="1215000"/>
            <a:ext cx="4320000" cy="3240000"/>
          </a:xfrm>
          <a:prstGeom prst="rect">
            <a:avLst/>
          </a:prstGeom>
        </p:spPr>
        <p:txBody>
          <a:bodyPr lIns="68580" tIns="34290" rIns="68580" bIns="34290" anchor="t"/>
          <a:lstStyle>
            <a:lvl1pPr marL="0" indent="0">
              <a:buNone/>
              <a:defRPr sz="18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321343" indent="-172600">
              <a:lnSpc>
                <a:spcPct val="150000"/>
              </a:lnSpc>
              <a:buClr>
                <a:srgbClr val="FF0000"/>
              </a:buClr>
              <a:buSzPct val="70000"/>
              <a:buFont typeface="Wingdings" pitchFamily="2" charset="2"/>
              <a:buChar char="¢"/>
              <a:defRPr sz="17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35218"/>
            <a:ext cx="9144000" cy="48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Содержимое 2"/>
          <p:cNvSpPr>
            <a:spLocks noGrp="1"/>
          </p:cNvSpPr>
          <p:nvPr>
            <p:ph idx="21"/>
          </p:nvPr>
        </p:nvSpPr>
        <p:spPr>
          <a:xfrm>
            <a:off x="162000" y="756000"/>
            <a:ext cx="8856000" cy="378000"/>
          </a:xfrm>
          <a:prstGeom prst="rect">
            <a:avLst/>
          </a:prstGeom>
        </p:spPr>
        <p:txBody>
          <a:bodyPr lIns="68580" tIns="34290" rIns="68580" bIns="34290" anchor="t"/>
          <a:lstStyle>
            <a:lvl1pPr marL="0" indent="0">
              <a:buNone/>
              <a:defRPr sz="2300" b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148746" indent="0">
              <a:lnSpc>
                <a:spcPct val="150000"/>
              </a:lnSpc>
              <a:buClr>
                <a:srgbClr val="FF0000"/>
              </a:buClr>
              <a:buSzPct val="70000"/>
              <a:buFont typeface="Wingdings" pitchFamily="2" charset="2"/>
              <a:buNone/>
              <a:defRPr sz="17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Содержимое 2"/>
          <p:cNvSpPr>
            <a:spLocks noGrp="1"/>
          </p:cNvSpPr>
          <p:nvPr>
            <p:ph idx="22"/>
          </p:nvPr>
        </p:nvSpPr>
        <p:spPr>
          <a:xfrm>
            <a:off x="162000" y="108000"/>
            <a:ext cx="8856000" cy="459000"/>
          </a:xfrm>
          <a:prstGeom prst="rect">
            <a:avLst/>
          </a:prstGeom>
        </p:spPr>
        <p:txBody>
          <a:bodyPr lIns="68580" tIns="34290" rIns="68580" bIns="34290" anchor="t"/>
          <a:lstStyle>
            <a:lvl1pPr marL="0" indent="0" algn="r">
              <a:buNone/>
              <a:defRPr sz="2000" b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148746" indent="0">
              <a:lnSpc>
                <a:spcPct val="150000"/>
              </a:lnSpc>
              <a:buClr>
                <a:srgbClr val="FF0000"/>
              </a:buClr>
              <a:buSzPct val="70000"/>
              <a:buFont typeface="Wingdings" pitchFamily="2" charset="2"/>
              <a:buNone/>
              <a:defRPr sz="17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67010943"/>
      </p:ext>
    </p:extLst>
  </p:cSld>
  <p:clrMapOvr>
    <a:masterClrMapping/>
  </p:clrMapOvr>
  <p:transition spd="med" advTm="2000"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рисунка (правильные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Рисунок 2"/>
          <p:cNvSpPr>
            <a:spLocks noGrp="1"/>
          </p:cNvSpPr>
          <p:nvPr>
            <p:ph type="pic" sz="quarter" idx="21"/>
          </p:nvPr>
        </p:nvSpPr>
        <p:spPr>
          <a:xfrm>
            <a:off x="4610109" y="990598"/>
            <a:ext cx="4349162" cy="296227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ru-RU"/>
          </a:p>
        </p:txBody>
      </p:sp>
      <p:sp>
        <p:nvSpPr>
          <p:cNvPr id="6" name="Рисунок 2"/>
          <p:cNvSpPr>
            <a:spLocks noGrp="1"/>
          </p:cNvSpPr>
          <p:nvPr>
            <p:ph type="pic" sz="quarter" idx="22"/>
          </p:nvPr>
        </p:nvSpPr>
        <p:spPr>
          <a:xfrm>
            <a:off x="175221" y="990597"/>
            <a:ext cx="4349162" cy="296227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ru-RU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5218"/>
            <a:ext cx="9144000" cy="48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82579342"/>
      </p:ext>
    </p:extLst>
  </p:cSld>
  <p:clrMapOvr>
    <a:masterClrMapping/>
  </p:clrMapOvr>
  <p:transition spd="med" advTm="2000"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12827"/>
            <a:ext cx="9144000" cy="53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5218"/>
            <a:ext cx="9144000" cy="48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15" y="173500"/>
            <a:ext cx="1399592" cy="224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5919755" y="4751164"/>
            <a:ext cx="1823501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643" tIns="40822" rIns="81643" bIns="40822" anchor="ctr"/>
          <a:lstStyle/>
          <a:p>
            <a:pPr algn="r">
              <a:defRPr/>
            </a:pPr>
            <a:r>
              <a:rPr lang="en-US" sz="800" dirty="0">
                <a:solidFill>
                  <a:srgbClr val="FFC000"/>
                </a:solidFill>
                <a:latin typeface="Verdana" pitchFamily="34" charset="0"/>
              </a:rPr>
              <a:t>www.dkc.ru</a:t>
            </a:r>
            <a:endParaRPr lang="ru-RU" sz="800" dirty="0">
              <a:solidFill>
                <a:srgbClr val="FFC000"/>
              </a:solidFill>
              <a:latin typeface="Verdana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61" y="642928"/>
            <a:ext cx="8413647" cy="375050"/>
          </a:xfrm>
          <a:prstGeom prst="rect">
            <a:avLst/>
          </a:prstGeom>
        </p:spPr>
        <p:txBody>
          <a:bodyPr lIns="65974" tIns="32987" rIns="65974" bIns="32987">
            <a:noAutofit/>
          </a:bodyPr>
          <a:lstStyle>
            <a:lvl1pPr algn="l">
              <a:defRPr sz="230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9" name="Содержимое 2"/>
          <p:cNvSpPr>
            <a:spLocks noGrp="1"/>
          </p:cNvSpPr>
          <p:nvPr>
            <p:ph idx="11"/>
          </p:nvPr>
        </p:nvSpPr>
        <p:spPr>
          <a:xfrm>
            <a:off x="4769732" y="1129482"/>
            <a:ext cx="3970613" cy="3394472"/>
          </a:xfrm>
          <a:prstGeom prst="rect">
            <a:avLst/>
          </a:prstGeom>
        </p:spPr>
        <p:txBody>
          <a:bodyPr lIns="65974" tIns="32987" rIns="65974" bIns="32987"/>
          <a:lstStyle>
            <a:lvl1pPr marL="0" indent="0">
              <a:buNone/>
              <a:defRPr sz="19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324587" indent="-174342">
              <a:buClr>
                <a:srgbClr val="FF0000"/>
              </a:buClr>
              <a:buSzPct val="70000"/>
              <a:buFont typeface="Wingdings" pitchFamily="2" charset="2"/>
              <a:buChar char="¢"/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10" name="Содержимое 2"/>
          <p:cNvSpPr>
            <a:spLocks noGrp="1"/>
          </p:cNvSpPr>
          <p:nvPr>
            <p:ph idx="12"/>
          </p:nvPr>
        </p:nvSpPr>
        <p:spPr>
          <a:xfrm>
            <a:off x="373195" y="1116319"/>
            <a:ext cx="3970613" cy="3394472"/>
          </a:xfrm>
          <a:prstGeom prst="rect">
            <a:avLst/>
          </a:prstGeom>
        </p:spPr>
        <p:txBody>
          <a:bodyPr lIns="65974" tIns="32987" rIns="65974" bIns="32987"/>
          <a:lstStyle>
            <a:lvl1pPr marL="0" indent="0">
              <a:buNone/>
              <a:defRPr sz="19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324587" indent="-174342">
              <a:buClr>
                <a:srgbClr val="FF0000"/>
              </a:buClr>
              <a:buSzPct val="70000"/>
              <a:buFont typeface="Wingdings" pitchFamily="2" charset="2"/>
              <a:buChar char="¢"/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3"/>
          </p:nvPr>
        </p:nvSpPr>
        <p:spPr>
          <a:xfrm>
            <a:off x="2446703" y="102045"/>
            <a:ext cx="6324082" cy="428625"/>
          </a:xfrm>
          <a:prstGeom prst="rect">
            <a:avLst/>
          </a:prstGeom>
        </p:spPr>
        <p:txBody>
          <a:bodyPr lIns="65974" tIns="32987" rIns="65974" bIns="32987"/>
          <a:lstStyle>
            <a:lvl1pPr algn="r">
              <a:buNone/>
              <a:defRPr sz="2000">
                <a:solidFill>
                  <a:schemeClr val="bg1">
                    <a:lumMod val="50000"/>
                  </a:schemeClr>
                </a:solidFill>
                <a:latin typeface="Verdana" pitchFamily="34" charset="0"/>
              </a:defRPr>
            </a:lvl1pPr>
            <a:lvl2pPr>
              <a:defRPr sz="2300">
                <a:latin typeface="Verdana" pitchFamily="34" charset="0"/>
              </a:defRPr>
            </a:lvl2pPr>
            <a:lvl3pPr>
              <a:defRPr sz="2300">
                <a:latin typeface="Verdana" pitchFamily="34" charset="0"/>
              </a:defRPr>
            </a:lvl3pPr>
            <a:lvl4pPr>
              <a:defRPr sz="2300">
                <a:latin typeface="Verdana" pitchFamily="34" charset="0"/>
              </a:defRPr>
            </a:lvl4pPr>
            <a:lvl5pPr>
              <a:defRPr sz="2300">
                <a:latin typeface="Verdana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15054089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Рисунок справа (24-2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2"/>
          <p:cNvSpPr>
            <a:spLocks noGrp="1"/>
          </p:cNvSpPr>
          <p:nvPr>
            <p:ph type="pic" sz="quarter" idx="14"/>
          </p:nvPr>
        </p:nvSpPr>
        <p:spPr>
          <a:xfrm>
            <a:off x="4698000" y="1215000"/>
            <a:ext cx="4320000" cy="2970000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ru-RU"/>
          </a:p>
        </p:txBody>
      </p:sp>
      <p:sp>
        <p:nvSpPr>
          <p:cNvPr id="15" name="Содержимое 2"/>
          <p:cNvSpPr>
            <a:spLocks noGrp="1"/>
          </p:cNvSpPr>
          <p:nvPr>
            <p:ph idx="12"/>
          </p:nvPr>
        </p:nvSpPr>
        <p:spPr>
          <a:xfrm>
            <a:off x="162000" y="1215000"/>
            <a:ext cx="4320000" cy="3240000"/>
          </a:xfrm>
          <a:prstGeom prst="rect">
            <a:avLst/>
          </a:prstGeom>
        </p:spPr>
        <p:txBody>
          <a:bodyPr lIns="68580" tIns="34290" rIns="68580" bIns="34290" anchor="t"/>
          <a:lstStyle>
            <a:lvl1pPr marL="0" indent="0">
              <a:buNone/>
              <a:defRPr sz="18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321343" indent="-172600">
              <a:lnSpc>
                <a:spcPct val="150000"/>
              </a:lnSpc>
              <a:buClr>
                <a:srgbClr val="FF0000"/>
              </a:buClr>
              <a:buSzPct val="70000"/>
              <a:buFont typeface="Wingdings" pitchFamily="2" charset="2"/>
              <a:buChar char="¢"/>
              <a:defRPr sz="17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35218"/>
            <a:ext cx="9144000" cy="48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Содержимое 2"/>
          <p:cNvSpPr>
            <a:spLocks noGrp="1"/>
          </p:cNvSpPr>
          <p:nvPr>
            <p:ph idx="21"/>
          </p:nvPr>
        </p:nvSpPr>
        <p:spPr>
          <a:xfrm>
            <a:off x="162000" y="756000"/>
            <a:ext cx="8856000" cy="378000"/>
          </a:xfrm>
          <a:prstGeom prst="rect">
            <a:avLst/>
          </a:prstGeom>
        </p:spPr>
        <p:txBody>
          <a:bodyPr lIns="68580" tIns="34290" rIns="68580" bIns="34290" anchor="t"/>
          <a:lstStyle>
            <a:lvl1pPr marL="0" indent="0">
              <a:buNone/>
              <a:defRPr sz="2300" b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148746" indent="0">
              <a:lnSpc>
                <a:spcPct val="150000"/>
              </a:lnSpc>
              <a:buClr>
                <a:srgbClr val="FF0000"/>
              </a:buClr>
              <a:buSzPct val="70000"/>
              <a:buFont typeface="Wingdings" pitchFamily="2" charset="2"/>
              <a:buNone/>
              <a:defRPr sz="17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Содержимое 2"/>
          <p:cNvSpPr>
            <a:spLocks noGrp="1"/>
          </p:cNvSpPr>
          <p:nvPr>
            <p:ph idx="22"/>
          </p:nvPr>
        </p:nvSpPr>
        <p:spPr>
          <a:xfrm>
            <a:off x="162000" y="108000"/>
            <a:ext cx="8856000" cy="459000"/>
          </a:xfrm>
          <a:prstGeom prst="rect">
            <a:avLst/>
          </a:prstGeom>
        </p:spPr>
        <p:txBody>
          <a:bodyPr lIns="68580" tIns="34290" rIns="68580" bIns="34290" anchor="t"/>
          <a:lstStyle>
            <a:lvl1pPr marL="0" indent="0" algn="r">
              <a:buNone/>
              <a:defRPr sz="2000" b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148746" indent="0">
              <a:lnSpc>
                <a:spcPct val="150000"/>
              </a:lnSpc>
              <a:buClr>
                <a:srgbClr val="FF0000"/>
              </a:buClr>
              <a:buSzPct val="70000"/>
              <a:buFont typeface="Wingdings" pitchFamily="2" charset="2"/>
              <a:buNone/>
              <a:defRPr sz="17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88671179"/>
      </p:ext>
    </p:extLst>
  </p:cSld>
  <p:clrMapOvr>
    <a:masterClrMapping/>
  </p:clrMapOvr>
  <p:transition spd="med" advTm="2000"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Один рисун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2"/>
          <p:cNvSpPr>
            <a:spLocks noGrp="1"/>
          </p:cNvSpPr>
          <p:nvPr>
            <p:ph type="pic" sz="quarter" idx="14"/>
          </p:nvPr>
        </p:nvSpPr>
        <p:spPr>
          <a:xfrm>
            <a:off x="162000" y="1215000"/>
            <a:ext cx="8856000" cy="2970000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ru-RU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35215"/>
            <a:ext cx="9144000" cy="48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Содержимое 2"/>
          <p:cNvSpPr>
            <a:spLocks noGrp="1"/>
          </p:cNvSpPr>
          <p:nvPr>
            <p:ph idx="21"/>
          </p:nvPr>
        </p:nvSpPr>
        <p:spPr>
          <a:xfrm>
            <a:off x="162000" y="756000"/>
            <a:ext cx="8856000" cy="378000"/>
          </a:xfrm>
          <a:prstGeom prst="rect">
            <a:avLst/>
          </a:prstGeom>
        </p:spPr>
        <p:txBody>
          <a:bodyPr lIns="68580" tIns="34290" rIns="68580" bIns="34290" anchor="t"/>
          <a:lstStyle>
            <a:lvl1pPr marL="0" indent="0">
              <a:buNone/>
              <a:defRPr sz="2300" b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148746" indent="0">
              <a:lnSpc>
                <a:spcPct val="150000"/>
              </a:lnSpc>
              <a:buClr>
                <a:srgbClr val="FF0000"/>
              </a:buClr>
              <a:buSzPct val="70000"/>
              <a:buFont typeface="Wingdings" pitchFamily="2" charset="2"/>
              <a:buNone/>
              <a:defRPr sz="17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Содержимое 2"/>
          <p:cNvSpPr>
            <a:spLocks noGrp="1"/>
          </p:cNvSpPr>
          <p:nvPr>
            <p:ph idx="22"/>
          </p:nvPr>
        </p:nvSpPr>
        <p:spPr>
          <a:xfrm>
            <a:off x="162000" y="108000"/>
            <a:ext cx="8856000" cy="459000"/>
          </a:xfrm>
          <a:prstGeom prst="rect">
            <a:avLst/>
          </a:prstGeom>
        </p:spPr>
        <p:txBody>
          <a:bodyPr lIns="68580" tIns="34290" rIns="68580" bIns="34290" anchor="t"/>
          <a:lstStyle>
            <a:lvl1pPr marL="0" indent="0" algn="r">
              <a:buNone/>
              <a:defRPr sz="2000" b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148746" indent="0">
              <a:lnSpc>
                <a:spcPct val="150000"/>
              </a:lnSpc>
              <a:buClr>
                <a:srgbClr val="FF0000"/>
              </a:buClr>
              <a:buSzPct val="70000"/>
              <a:buFont typeface="Wingdings" pitchFamily="2" charset="2"/>
              <a:buNone/>
              <a:defRPr sz="17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25364831"/>
      </p:ext>
    </p:extLst>
  </p:cSld>
  <p:clrMapOvr>
    <a:masterClrMapping/>
  </p:clrMapOvr>
  <p:transition spd="med" advTm="2000"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одержимое 2"/>
          <p:cNvSpPr>
            <a:spLocks noGrp="1"/>
          </p:cNvSpPr>
          <p:nvPr>
            <p:ph idx="12"/>
          </p:nvPr>
        </p:nvSpPr>
        <p:spPr>
          <a:xfrm>
            <a:off x="162000" y="1215000"/>
            <a:ext cx="8856000" cy="2700000"/>
          </a:xfrm>
          <a:prstGeom prst="rect">
            <a:avLst/>
          </a:prstGeom>
        </p:spPr>
        <p:txBody>
          <a:bodyPr lIns="68580" tIns="34290" rIns="68580" bIns="34290" anchor="t">
            <a:normAutofit/>
          </a:bodyPr>
          <a:lstStyle>
            <a:lvl1pPr marL="0" indent="0" algn="ctr">
              <a:buNone/>
              <a:defRPr sz="2700" b="1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321347" indent="-172601">
              <a:buClr>
                <a:srgbClr val="FF0000"/>
              </a:buClr>
              <a:buSzPct val="70000"/>
              <a:buFont typeface="Wingdings" pitchFamily="2" charset="2"/>
              <a:buChar char="¢"/>
              <a:defRPr sz="17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35217"/>
            <a:ext cx="9144000" cy="48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Текст 12"/>
          <p:cNvSpPr txBox="1">
            <a:spLocks/>
          </p:cNvSpPr>
          <p:nvPr userDrawn="1"/>
        </p:nvSpPr>
        <p:spPr>
          <a:xfrm>
            <a:off x="162000" y="701999"/>
            <a:ext cx="8856000" cy="459000"/>
          </a:xfrm>
          <a:prstGeom prst="rect">
            <a:avLst/>
          </a:prstGeom>
        </p:spPr>
        <p:txBody>
          <a:bodyPr lIns="68580" tIns="34290" rIns="68580" bIns="34290" anchor="ctr">
            <a:normAutofit/>
          </a:bodyPr>
          <a:lstStyle>
            <a:lvl1pPr marL="228600" indent="-22860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048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048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048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048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2300" dirty="0" smtClean="0">
              <a:solidFill>
                <a:srgbClr val="FF0000"/>
              </a:solidFill>
            </a:endParaRPr>
          </a:p>
        </p:txBody>
      </p:sp>
      <p:sp>
        <p:nvSpPr>
          <p:cNvPr id="9" name="Содержимое 2"/>
          <p:cNvSpPr>
            <a:spLocks noGrp="1"/>
          </p:cNvSpPr>
          <p:nvPr>
            <p:ph idx="22"/>
          </p:nvPr>
        </p:nvSpPr>
        <p:spPr>
          <a:xfrm>
            <a:off x="162000" y="108000"/>
            <a:ext cx="8856000" cy="459000"/>
          </a:xfrm>
          <a:prstGeom prst="rect">
            <a:avLst/>
          </a:prstGeom>
        </p:spPr>
        <p:txBody>
          <a:bodyPr lIns="68580" tIns="34290" rIns="68580" bIns="34290" anchor="t"/>
          <a:lstStyle>
            <a:lvl1pPr marL="0" indent="0" algn="r">
              <a:buNone/>
              <a:defRPr sz="2000" b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148746" indent="0">
              <a:lnSpc>
                <a:spcPct val="150000"/>
              </a:lnSpc>
              <a:buClr>
                <a:srgbClr val="FF0000"/>
              </a:buClr>
              <a:buSzPct val="70000"/>
              <a:buFont typeface="Wingdings" pitchFamily="2" charset="2"/>
              <a:buNone/>
              <a:defRPr sz="17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Содержимое 2"/>
          <p:cNvSpPr>
            <a:spLocks noGrp="1"/>
          </p:cNvSpPr>
          <p:nvPr>
            <p:ph idx="21"/>
          </p:nvPr>
        </p:nvSpPr>
        <p:spPr>
          <a:xfrm>
            <a:off x="162000" y="756000"/>
            <a:ext cx="8856000" cy="378000"/>
          </a:xfrm>
          <a:prstGeom prst="rect">
            <a:avLst/>
          </a:prstGeom>
        </p:spPr>
        <p:txBody>
          <a:bodyPr lIns="68580" tIns="34290" rIns="68580" bIns="34290" anchor="t"/>
          <a:lstStyle>
            <a:lvl1pPr marL="0" indent="0">
              <a:buNone/>
              <a:defRPr sz="2300" b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148746" indent="0">
              <a:lnSpc>
                <a:spcPct val="150000"/>
              </a:lnSpc>
              <a:buClr>
                <a:srgbClr val="FF0000"/>
              </a:buClr>
              <a:buSzPct val="70000"/>
              <a:buFont typeface="Wingdings" pitchFamily="2" charset="2"/>
              <a:buNone/>
              <a:defRPr sz="17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10505018"/>
      </p:ext>
    </p:extLst>
  </p:cSld>
  <p:clrMapOvr>
    <a:masterClrMapping/>
  </p:clrMapOvr>
  <p:transition spd="med" advTm="2000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 userDrawn="1"/>
        </p:nvGrpSpPr>
        <p:grpSpPr>
          <a:xfrm rot="16200000">
            <a:off x="4436998" y="546727"/>
            <a:ext cx="270003" cy="8460094"/>
            <a:chOff x="5472010" y="938881"/>
            <a:chExt cx="0" cy="3162886"/>
          </a:xfrm>
        </p:grpSpPr>
        <p:cxnSp>
          <p:nvCxnSpPr>
            <p:cNvPr id="4" name="Прямая соединительная линия 3"/>
            <p:cNvCxnSpPr/>
            <p:nvPr userDrawn="1"/>
          </p:nvCxnSpPr>
          <p:spPr>
            <a:xfrm>
              <a:off x="5472010" y="938881"/>
              <a:ext cx="0" cy="235287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 userDrawn="1"/>
          </p:nvCxnSpPr>
          <p:spPr>
            <a:xfrm>
              <a:off x="5472010" y="3291758"/>
              <a:ext cx="0" cy="429509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/>
            <p:cNvCxnSpPr/>
            <p:nvPr userDrawn="1"/>
          </p:nvCxnSpPr>
          <p:spPr>
            <a:xfrm>
              <a:off x="5472010" y="3672258"/>
              <a:ext cx="0" cy="429509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Содержимое 5" descr="Логотип ДКС.png"/>
          <p:cNvPicPr>
            <a:picLocks noChangeAspect="1"/>
          </p:cNvPicPr>
          <p:nvPr userDrawn="1"/>
        </p:nvPicPr>
        <p:blipFill>
          <a:blip r:embed="rId2" cstate="screen">
            <a:lum contrast="10000"/>
          </a:blip>
          <a:srcRect/>
          <a:stretch>
            <a:fillRect/>
          </a:stretch>
        </p:blipFill>
        <p:spPr>
          <a:xfrm>
            <a:off x="344575" y="231724"/>
            <a:ext cx="936529" cy="171189"/>
          </a:xfrm>
          <a:prstGeom prst="rect">
            <a:avLst/>
          </a:prstGeom>
        </p:spPr>
      </p:pic>
      <p:sp>
        <p:nvSpPr>
          <p:cNvPr id="9" name="Текст 8"/>
          <p:cNvSpPr>
            <a:spLocks noGrp="1"/>
          </p:cNvSpPr>
          <p:nvPr>
            <p:ph type="body" sz="quarter" idx="10"/>
          </p:nvPr>
        </p:nvSpPr>
        <p:spPr>
          <a:xfrm>
            <a:off x="344488" y="1311736"/>
            <a:ext cx="3867150" cy="3419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Segoe UI Light" pitchFamily="34" charset="0"/>
                <a:cs typeface="Segoe UI Light" pitchFamily="34" charset="0"/>
              </a:defRPr>
            </a:lvl1pPr>
            <a:lvl2pPr marL="534988" indent="-276225">
              <a:buClr>
                <a:srgbClr val="FF0000"/>
              </a:buClr>
              <a:buFont typeface="Courier New" pitchFamily="49" charset="0"/>
              <a:buChar char="o"/>
              <a:tabLst>
                <a:tab pos="534988" algn="l"/>
              </a:tabLst>
              <a:defRPr sz="2000">
                <a:latin typeface="Segoe UI Light" pitchFamily="34" charset="0"/>
                <a:cs typeface="Segoe UI Light" pitchFamily="34" charset="0"/>
              </a:defRPr>
            </a:lvl2pPr>
            <a:lvl3pPr marL="804863" indent="-228600">
              <a:buClr>
                <a:schemeClr val="accent6">
                  <a:lumMod val="75000"/>
                </a:schemeClr>
              </a:buClr>
              <a:defRPr sz="1800">
                <a:latin typeface="Segoe UI Light" pitchFamily="34" charset="0"/>
                <a:cs typeface="Segoe UI Light" pitchFamily="34" charset="0"/>
              </a:defRPr>
            </a:lvl3pPr>
            <a:lvl4pPr>
              <a:defRPr>
                <a:latin typeface="Segoe UI Light" pitchFamily="34" charset="0"/>
                <a:cs typeface="Segoe UI Light" pitchFamily="34" charset="0"/>
              </a:defRPr>
            </a:lvl4pPr>
            <a:lvl5pPr>
              <a:defRPr>
                <a:latin typeface="Segoe UI Light" pitchFamily="34" charset="0"/>
                <a:cs typeface="Segoe UI Light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  <a:endParaRPr lang="en-US" dirty="0" smtClean="0"/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10" name="Текст 8"/>
          <p:cNvSpPr>
            <a:spLocks noGrp="1"/>
          </p:cNvSpPr>
          <p:nvPr>
            <p:ph type="body" sz="quarter" idx="11"/>
          </p:nvPr>
        </p:nvSpPr>
        <p:spPr>
          <a:xfrm>
            <a:off x="4934897" y="1311736"/>
            <a:ext cx="3867150" cy="3419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Segoe UI Light" pitchFamily="34" charset="0"/>
                <a:cs typeface="Segoe UI Light" pitchFamily="34" charset="0"/>
              </a:defRPr>
            </a:lvl1pPr>
            <a:lvl2pPr marL="715963" indent="-457200">
              <a:buNone/>
              <a:defRPr lang="ru-RU" sz="2000" kern="1200" dirty="0" smtClean="0">
                <a:solidFill>
                  <a:schemeClr val="tx1"/>
                </a:solidFill>
                <a:latin typeface="Segoe UI Light" pitchFamily="34" charset="0"/>
                <a:ea typeface="+mn-ea"/>
                <a:cs typeface="Segoe UI Light" pitchFamily="34" charset="0"/>
              </a:defRPr>
            </a:lvl2pPr>
            <a:lvl3pPr marL="919163" indent="-342900">
              <a:defRPr lang="ru-RU" sz="1800" kern="1200" dirty="0" smtClean="0">
                <a:solidFill>
                  <a:schemeClr val="tx1"/>
                </a:solidFill>
                <a:latin typeface="Segoe UI Light" pitchFamily="34" charset="0"/>
                <a:ea typeface="+mn-ea"/>
                <a:cs typeface="Segoe UI Light" pitchFamily="34" charset="0"/>
              </a:defRPr>
            </a:lvl3pPr>
            <a:lvl4pPr>
              <a:defRPr>
                <a:latin typeface="Segoe UI Light" pitchFamily="34" charset="0"/>
                <a:cs typeface="Segoe UI Light" pitchFamily="34" charset="0"/>
              </a:defRPr>
            </a:lvl4pPr>
            <a:lvl5pPr>
              <a:defRPr>
                <a:latin typeface="Segoe UI Light" pitchFamily="34" charset="0"/>
                <a:cs typeface="Segoe UI Light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  <a:endParaRPr lang="en-US" dirty="0" smtClean="0"/>
          </a:p>
          <a:p>
            <a:pPr marL="534988" lvl="1" indent="-276225" algn="l" defTabSz="914400" rtl="0" eaLnBrk="1" latinLnBrk="0" hangingPunct="1">
              <a:spcBef>
                <a:spcPct val="20000"/>
              </a:spcBef>
              <a:buClr>
                <a:srgbClr val="FF0000"/>
              </a:buClr>
              <a:buFont typeface="Courier New" pitchFamily="49" charset="0"/>
              <a:buChar char="o"/>
              <a:tabLst>
                <a:tab pos="534988" algn="l"/>
              </a:tabLst>
            </a:pPr>
            <a:r>
              <a:rPr lang="ru-RU" dirty="0" smtClean="0"/>
              <a:t>Второй уровень</a:t>
            </a:r>
          </a:p>
          <a:p>
            <a:pPr marL="804863" lvl="2" indent="-228600"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dirty="0" smtClean="0"/>
              <a:t>Третий уровень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2" hasCustomPrompt="1"/>
          </p:nvPr>
        </p:nvSpPr>
        <p:spPr>
          <a:xfrm>
            <a:off x="344488" y="771525"/>
            <a:ext cx="8367712" cy="3603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Segoe UI Light" pitchFamily="34" charset="0"/>
                <a:cs typeface="Segoe UI Light" pitchFamily="34" charset="0"/>
              </a:defRPr>
            </a:lvl1pPr>
          </a:lstStyle>
          <a:p>
            <a:pPr lvl="0"/>
            <a:r>
              <a:rPr lang="ru-RU" dirty="0" smtClean="0"/>
              <a:t>Заголовок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8152743" y="4911776"/>
            <a:ext cx="73930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 smtClean="0">
                <a:latin typeface="Segoe UI Light" pitchFamily="34" charset="0"/>
                <a:cs typeface="Segoe UI Light" pitchFamily="34" charset="0"/>
              </a:rPr>
              <a:t>www.dkc.ru</a:t>
            </a:r>
            <a:endParaRPr lang="ru-RU" sz="900" dirty="0" smtClean="0">
              <a:latin typeface="Segoe UI Light" pitchFamily="34" charset="0"/>
              <a:cs typeface="Segoe UI Light" pitchFamily="34" charset="0"/>
            </a:endParaRPr>
          </a:p>
        </p:txBody>
      </p:sp>
      <p:sp>
        <p:nvSpPr>
          <p:cNvPr id="19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214888" y="206375"/>
            <a:ext cx="4564805" cy="295352"/>
          </a:xfrm>
          <a:prstGeom prst="rect">
            <a:avLst/>
          </a:prstGeom>
        </p:spPr>
        <p:txBody>
          <a:bodyPr/>
          <a:lstStyle>
            <a:lvl1pPr algn="r">
              <a:defRPr sz="1400" baseline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itchFamily="34" charset="0"/>
                <a:cs typeface="Segoe UI Light" pitchFamily="34" charset="0"/>
              </a:defRPr>
            </a:lvl1pPr>
          </a:lstStyle>
          <a:p>
            <a:r>
              <a:rPr lang="ru-RU" dirty="0" smtClean="0"/>
              <a:t>Название главы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9618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ри рисунка (с подписями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Рисунок 2"/>
          <p:cNvSpPr>
            <a:spLocks noGrp="1"/>
          </p:cNvSpPr>
          <p:nvPr>
            <p:ph type="pic" sz="quarter" idx="21"/>
          </p:nvPr>
        </p:nvSpPr>
        <p:spPr>
          <a:xfrm>
            <a:off x="6210000" y="1215000"/>
            <a:ext cx="2808000" cy="2970000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ru-RU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35215"/>
            <a:ext cx="9144000" cy="48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Рисунок 2"/>
          <p:cNvSpPr>
            <a:spLocks noGrp="1"/>
          </p:cNvSpPr>
          <p:nvPr>
            <p:ph type="pic" sz="quarter" idx="18"/>
          </p:nvPr>
        </p:nvSpPr>
        <p:spPr>
          <a:xfrm>
            <a:off x="3186000" y="1215000"/>
            <a:ext cx="2808000" cy="2970000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ru-RU" dirty="0"/>
          </a:p>
        </p:txBody>
      </p:sp>
      <p:sp>
        <p:nvSpPr>
          <p:cNvPr id="17" name="Рисунок 2"/>
          <p:cNvSpPr>
            <a:spLocks noGrp="1"/>
          </p:cNvSpPr>
          <p:nvPr>
            <p:ph type="pic" sz="quarter" idx="20"/>
          </p:nvPr>
        </p:nvSpPr>
        <p:spPr>
          <a:xfrm>
            <a:off x="162000" y="1215000"/>
            <a:ext cx="2808000" cy="2970000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ru-RU" dirty="0"/>
          </a:p>
        </p:txBody>
      </p:sp>
      <p:sp>
        <p:nvSpPr>
          <p:cNvPr id="11" name="Содержимое 2"/>
          <p:cNvSpPr>
            <a:spLocks noGrp="1"/>
          </p:cNvSpPr>
          <p:nvPr>
            <p:ph idx="23"/>
          </p:nvPr>
        </p:nvSpPr>
        <p:spPr>
          <a:xfrm>
            <a:off x="162000" y="108000"/>
            <a:ext cx="8856000" cy="459000"/>
          </a:xfrm>
          <a:prstGeom prst="rect">
            <a:avLst/>
          </a:prstGeom>
        </p:spPr>
        <p:txBody>
          <a:bodyPr lIns="68580" tIns="34290" rIns="68580" bIns="34290" anchor="t"/>
          <a:lstStyle>
            <a:lvl1pPr marL="0" indent="0" algn="r">
              <a:buNone/>
              <a:defRPr sz="2000" b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148746" indent="0">
              <a:lnSpc>
                <a:spcPct val="150000"/>
              </a:lnSpc>
              <a:buClr>
                <a:srgbClr val="FF0000"/>
              </a:buClr>
              <a:buSzPct val="70000"/>
              <a:buFont typeface="Wingdings" pitchFamily="2" charset="2"/>
              <a:buNone/>
              <a:defRPr sz="17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Содержимое 2"/>
          <p:cNvSpPr>
            <a:spLocks noGrp="1"/>
          </p:cNvSpPr>
          <p:nvPr>
            <p:ph idx="24"/>
          </p:nvPr>
        </p:nvSpPr>
        <p:spPr>
          <a:xfrm>
            <a:off x="162000" y="4266000"/>
            <a:ext cx="2808000" cy="459000"/>
          </a:xfrm>
          <a:prstGeom prst="rect">
            <a:avLst/>
          </a:prstGeom>
        </p:spPr>
        <p:txBody>
          <a:bodyPr lIns="68580" tIns="34290" rIns="68580" bIns="34290" anchor="t"/>
          <a:lstStyle>
            <a:lvl1pPr marL="0" indent="0" algn="ctr">
              <a:buNone/>
              <a:defRPr sz="1400" b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148746" indent="0">
              <a:lnSpc>
                <a:spcPct val="150000"/>
              </a:lnSpc>
              <a:buClr>
                <a:srgbClr val="FF0000"/>
              </a:buClr>
              <a:buSzPct val="70000"/>
              <a:buFont typeface="Wingdings" pitchFamily="2" charset="2"/>
              <a:buNone/>
              <a:defRPr sz="17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Содержимое 2"/>
          <p:cNvSpPr>
            <a:spLocks noGrp="1"/>
          </p:cNvSpPr>
          <p:nvPr>
            <p:ph idx="25"/>
          </p:nvPr>
        </p:nvSpPr>
        <p:spPr>
          <a:xfrm>
            <a:off x="3186000" y="4266000"/>
            <a:ext cx="2808000" cy="459000"/>
          </a:xfrm>
          <a:prstGeom prst="rect">
            <a:avLst/>
          </a:prstGeom>
        </p:spPr>
        <p:txBody>
          <a:bodyPr lIns="68580" tIns="34290" rIns="68580" bIns="34290" anchor="t"/>
          <a:lstStyle>
            <a:lvl1pPr marL="0" indent="0" algn="ctr">
              <a:buNone/>
              <a:defRPr sz="1400" b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148746" indent="0">
              <a:lnSpc>
                <a:spcPct val="150000"/>
              </a:lnSpc>
              <a:buClr>
                <a:srgbClr val="FF0000"/>
              </a:buClr>
              <a:buSzPct val="70000"/>
              <a:buFont typeface="Wingdings" pitchFamily="2" charset="2"/>
              <a:buNone/>
              <a:defRPr sz="17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3" name="Содержимое 2"/>
          <p:cNvSpPr>
            <a:spLocks noGrp="1"/>
          </p:cNvSpPr>
          <p:nvPr>
            <p:ph idx="26"/>
          </p:nvPr>
        </p:nvSpPr>
        <p:spPr>
          <a:xfrm>
            <a:off x="6210000" y="4266000"/>
            <a:ext cx="2808000" cy="459000"/>
          </a:xfrm>
          <a:prstGeom prst="rect">
            <a:avLst/>
          </a:prstGeom>
        </p:spPr>
        <p:txBody>
          <a:bodyPr lIns="68580" tIns="34290" rIns="68580" bIns="34290" anchor="t"/>
          <a:lstStyle>
            <a:lvl1pPr marL="0" indent="0" algn="ctr">
              <a:buNone/>
              <a:defRPr sz="1400" b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148746" indent="0">
              <a:lnSpc>
                <a:spcPct val="150000"/>
              </a:lnSpc>
              <a:buClr>
                <a:srgbClr val="FF0000"/>
              </a:buClr>
              <a:buSzPct val="70000"/>
              <a:buFont typeface="Wingdings" pitchFamily="2" charset="2"/>
              <a:buNone/>
              <a:defRPr sz="17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4" name="Содержимое 2"/>
          <p:cNvSpPr>
            <a:spLocks noGrp="1"/>
          </p:cNvSpPr>
          <p:nvPr>
            <p:ph idx="27"/>
          </p:nvPr>
        </p:nvSpPr>
        <p:spPr>
          <a:xfrm>
            <a:off x="162000" y="756000"/>
            <a:ext cx="8856000" cy="378000"/>
          </a:xfrm>
          <a:prstGeom prst="rect">
            <a:avLst/>
          </a:prstGeom>
        </p:spPr>
        <p:txBody>
          <a:bodyPr lIns="68580" tIns="34290" rIns="68580" bIns="34290" anchor="t"/>
          <a:lstStyle>
            <a:lvl1pPr marL="0" indent="0">
              <a:buNone/>
              <a:defRPr sz="2300" b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148746" indent="0">
              <a:lnSpc>
                <a:spcPct val="150000"/>
              </a:lnSpc>
              <a:buClr>
                <a:srgbClr val="FF0000"/>
              </a:buClr>
              <a:buSzPct val="70000"/>
              <a:buFont typeface="Wingdings" pitchFamily="2" charset="2"/>
              <a:buNone/>
              <a:defRPr sz="17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05185512"/>
      </p:ext>
    </p:extLst>
  </p:cSld>
  <p:clrMapOvr>
    <a:masterClrMapping/>
  </p:clrMapOvr>
  <p:transition spd="med" advTm="2000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дин блок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214888" y="206375"/>
            <a:ext cx="4564805" cy="295352"/>
          </a:xfrm>
          <a:prstGeom prst="rect">
            <a:avLst/>
          </a:prstGeom>
        </p:spPr>
        <p:txBody>
          <a:bodyPr/>
          <a:lstStyle>
            <a:lvl1pPr algn="r">
              <a:defRPr sz="1400" baseline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itchFamily="34" charset="0"/>
                <a:cs typeface="Segoe UI Light" pitchFamily="34" charset="0"/>
              </a:defRPr>
            </a:lvl1pPr>
          </a:lstStyle>
          <a:p>
            <a:r>
              <a:rPr lang="ru-RU" dirty="0" smtClean="0"/>
              <a:t>Название главы</a:t>
            </a:r>
            <a:endParaRPr lang="ru-RU" dirty="0"/>
          </a:p>
        </p:txBody>
      </p:sp>
      <p:grpSp>
        <p:nvGrpSpPr>
          <p:cNvPr id="4" name="Группа 3"/>
          <p:cNvGrpSpPr/>
          <p:nvPr userDrawn="1"/>
        </p:nvGrpSpPr>
        <p:grpSpPr>
          <a:xfrm rot="16200000">
            <a:off x="4436998" y="546727"/>
            <a:ext cx="270003" cy="8460094"/>
            <a:chOff x="5472010" y="938881"/>
            <a:chExt cx="0" cy="3162886"/>
          </a:xfrm>
        </p:grpSpPr>
        <p:cxnSp>
          <p:nvCxnSpPr>
            <p:cNvPr id="5" name="Прямая соединительная линия 4"/>
            <p:cNvCxnSpPr/>
            <p:nvPr userDrawn="1"/>
          </p:nvCxnSpPr>
          <p:spPr>
            <a:xfrm>
              <a:off x="5472010" y="938881"/>
              <a:ext cx="0" cy="235287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/>
            <p:cNvCxnSpPr/>
            <p:nvPr userDrawn="1"/>
          </p:nvCxnSpPr>
          <p:spPr>
            <a:xfrm>
              <a:off x="5472010" y="3291758"/>
              <a:ext cx="0" cy="429509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/>
            <p:cNvCxnSpPr/>
            <p:nvPr userDrawn="1"/>
          </p:nvCxnSpPr>
          <p:spPr>
            <a:xfrm>
              <a:off x="5472010" y="3672258"/>
              <a:ext cx="0" cy="429509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Содержимое 5" descr="Логотип ДКС.png"/>
          <p:cNvPicPr>
            <a:picLocks noChangeAspect="1"/>
          </p:cNvPicPr>
          <p:nvPr userDrawn="1"/>
        </p:nvPicPr>
        <p:blipFill>
          <a:blip r:embed="rId2" cstate="screen">
            <a:lum contrast="10000"/>
          </a:blip>
          <a:srcRect/>
          <a:stretch>
            <a:fillRect/>
          </a:stretch>
        </p:blipFill>
        <p:spPr>
          <a:xfrm>
            <a:off x="344575" y="231724"/>
            <a:ext cx="936529" cy="171189"/>
          </a:xfrm>
          <a:prstGeom prst="rect">
            <a:avLst/>
          </a:prstGeom>
        </p:spPr>
      </p:pic>
      <p:sp>
        <p:nvSpPr>
          <p:cNvPr id="9" name="Текст 8"/>
          <p:cNvSpPr>
            <a:spLocks noGrp="1"/>
          </p:cNvSpPr>
          <p:nvPr>
            <p:ph type="body" sz="quarter" idx="10"/>
          </p:nvPr>
        </p:nvSpPr>
        <p:spPr>
          <a:xfrm>
            <a:off x="344487" y="1311736"/>
            <a:ext cx="8457559" cy="3419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Segoe UI Light" pitchFamily="34" charset="0"/>
                <a:cs typeface="Segoe UI Light" pitchFamily="34" charset="0"/>
              </a:defRPr>
            </a:lvl1pPr>
            <a:lvl2pPr marL="534988" indent="-276225">
              <a:buClr>
                <a:srgbClr val="FF0000"/>
              </a:buClr>
              <a:buFont typeface="Courier New" pitchFamily="49" charset="0"/>
              <a:buChar char="o"/>
              <a:tabLst>
                <a:tab pos="534988" algn="l"/>
              </a:tabLst>
              <a:defRPr sz="2000">
                <a:latin typeface="Segoe UI Light" pitchFamily="34" charset="0"/>
                <a:cs typeface="Segoe UI Light" pitchFamily="34" charset="0"/>
              </a:defRPr>
            </a:lvl2pPr>
            <a:lvl3pPr marL="804863" indent="-228600">
              <a:buClr>
                <a:schemeClr val="accent6">
                  <a:lumMod val="75000"/>
                </a:schemeClr>
              </a:buClr>
              <a:defRPr sz="1800">
                <a:latin typeface="Segoe UI Light" pitchFamily="34" charset="0"/>
                <a:cs typeface="Segoe UI Light" pitchFamily="34" charset="0"/>
              </a:defRPr>
            </a:lvl3pPr>
            <a:lvl4pPr>
              <a:defRPr>
                <a:latin typeface="Segoe UI Light" pitchFamily="34" charset="0"/>
                <a:cs typeface="Segoe UI Light" pitchFamily="34" charset="0"/>
              </a:defRPr>
            </a:lvl4pPr>
            <a:lvl5pPr>
              <a:defRPr>
                <a:latin typeface="Segoe UI Light" pitchFamily="34" charset="0"/>
                <a:cs typeface="Segoe UI Light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  <a:endParaRPr lang="en-US" dirty="0" smtClean="0"/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11" name="Текст 13"/>
          <p:cNvSpPr>
            <a:spLocks noGrp="1"/>
          </p:cNvSpPr>
          <p:nvPr>
            <p:ph type="body" sz="quarter" idx="12" hasCustomPrompt="1"/>
          </p:nvPr>
        </p:nvSpPr>
        <p:spPr>
          <a:xfrm>
            <a:off x="344488" y="771525"/>
            <a:ext cx="8367712" cy="3603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Segoe UI Light" pitchFamily="34" charset="0"/>
                <a:cs typeface="Segoe UI Light" pitchFamily="34" charset="0"/>
              </a:defRPr>
            </a:lvl1pPr>
          </a:lstStyle>
          <a:p>
            <a:pPr lvl="0"/>
            <a:r>
              <a:rPr lang="ru-RU" dirty="0" smtClean="0"/>
              <a:t>Заголовок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8152743" y="4911776"/>
            <a:ext cx="73930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 smtClean="0">
                <a:latin typeface="Segoe UI Light" pitchFamily="34" charset="0"/>
                <a:cs typeface="Segoe UI Light" pitchFamily="34" charset="0"/>
              </a:rPr>
              <a:t>www.dkc.ru</a:t>
            </a:r>
            <a:endParaRPr lang="ru-RU" sz="900" dirty="0" smtClean="0">
              <a:latin typeface="Segoe UI Light" pitchFamily="34" charset="0"/>
              <a:cs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282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+ объект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237242" y="206375"/>
            <a:ext cx="4564805" cy="295352"/>
          </a:xfrm>
          <a:prstGeom prst="rect">
            <a:avLst/>
          </a:prstGeom>
        </p:spPr>
        <p:txBody>
          <a:bodyPr/>
          <a:lstStyle>
            <a:lvl1pPr algn="r">
              <a:defRPr sz="1400" baseline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itchFamily="34" charset="0"/>
                <a:cs typeface="Segoe UI Light" pitchFamily="34" charset="0"/>
              </a:defRPr>
            </a:lvl1pPr>
          </a:lstStyle>
          <a:p>
            <a:r>
              <a:rPr lang="ru-RU" dirty="0" smtClean="0"/>
              <a:t>Название главы</a:t>
            </a:r>
            <a:endParaRPr lang="ru-RU" dirty="0"/>
          </a:p>
        </p:txBody>
      </p:sp>
      <p:grpSp>
        <p:nvGrpSpPr>
          <p:cNvPr id="4" name="Группа 3"/>
          <p:cNvGrpSpPr/>
          <p:nvPr userDrawn="1"/>
        </p:nvGrpSpPr>
        <p:grpSpPr>
          <a:xfrm rot="16200000">
            <a:off x="4436998" y="546727"/>
            <a:ext cx="270003" cy="8460094"/>
            <a:chOff x="5472010" y="938881"/>
            <a:chExt cx="0" cy="3162886"/>
          </a:xfrm>
        </p:grpSpPr>
        <p:cxnSp>
          <p:nvCxnSpPr>
            <p:cNvPr id="5" name="Прямая соединительная линия 4"/>
            <p:cNvCxnSpPr/>
            <p:nvPr userDrawn="1"/>
          </p:nvCxnSpPr>
          <p:spPr>
            <a:xfrm>
              <a:off x="5472010" y="938881"/>
              <a:ext cx="0" cy="235287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/>
            <p:cNvCxnSpPr/>
            <p:nvPr userDrawn="1"/>
          </p:nvCxnSpPr>
          <p:spPr>
            <a:xfrm>
              <a:off x="5472010" y="3291758"/>
              <a:ext cx="0" cy="429509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/>
            <p:cNvCxnSpPr/>
            <p:nvPr userDrawn="1"/>
          </p:nvCxnSpPr>
          <p:spPr>
            <a:xfrm>
              <a:off x="5472010" y="3672258"/>
              <a:ext cx="0" cy="429509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Содержимое 5" descr="Логотип ДКС.png"/>
          <p:cNvPicPr>
            <a:picLocks noChangeAspect="1"/>
          </p:cNvPicPr>
          <p:nvPr userDrawn="1"/>
        </p:nvPicPr>
        <p:blipFill>
          <a:blip r:embed="rId2" cstate="screen">
            <a:lum contrast="10000"/>
          </a:blip>
          <a:srcRect/>
          <a:stretch>
            <a:fillRect/>
          </a:stretch>
        </p:blipFill>
        <p:spPr>
          <a:xfrm>
            <a:off x="344575" y="231724"/>
            <a:ext cx="936529" cy="171189"/>
          </a:xfrm>
          <a:prstGeom prst="rect">
            <a:avLst/>
          </a:prstGeom>
        </p:spPr>
      </p:pic>
      <p:sp>
        <p:nvSpPr>
          <p:cNvPr id="9" name="Текст 8"/>
          <p:cNvSpPr>
            <a:spLocks noGrp="1"/>
          </p:cNvSpPr>
          <p:nvPr>
            <p:ph type="body" sz="quarter" idx="10"/>
          </p:nvPr>
        </p:nvSpPr>
        <p:spPr>
          <a:xfrm>
            <a:off x="344488" y="1311736"/>
            <a:ext cx="3867150" cy="3419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Segoe UI Light" pitchFamily="34" charset="0"/>
                <a:cs typeface="Segoe UI Light" pitchFamily="34" charset="0"/>
              </a:defRPr>
            </a:lvl1pPr>
            <a:lvl2pPr marL="534988" indent="-276225">
              <a:buClr>
                <a:srgbClr val="FF0000"/>
              </a:buClr>
              <a:buFont typeface="Courier New" pitchFamily="49" charset="0"/>
              <a:buChar char="o"/>
              <a:tabLst>
                <a:tab pos="534988" algn="l"/>
              </a:tabLst>
              <a:defRPr sz="2000">
                <a:latin typeface="Segoe UI Light" pitchFamily="34" charset="0"/>
                <a:cs typeface="Segoe UI Light" pitchFamily="34" charset="0"/>
              </a:defRPr>
            </a:lvl2pPr>
            <a:lvl3pPr marL="804863" indent="-228600">
              <a:buClr>
                <a:schemeClr val="accent6">
                  <a:lumMod val="75000"/>
                </a:schemeClr>
              </a:buClr>
              <a:defRPr sz="1800">
                <a:latin typeface="Segoe UI Light" pitchFamily="34" charset="0"/>
                <a:cs typeface="Segoe UI Light" pitchFamily="34" charset="0"/>
              </a:defRPr>
            </a:lvl3pPr>
            <a:lvl4pPr>
              <a:defRPr>
                <a:latin typeface="Segoe UI Light" pitchFamily="34" charset="0"/>
                <a:cs typeface="Segoe UI Light" pitchFamily="34" charset="0"/>
              </a:defRPr>
            </a:lvl4pPr>
            <a:lvl5pPr>
              <a:defRPr>
                <a:latin typeface="Segoe UI Light" pitchFamily="34" charset="0"/>
                <a:cs typeface="Segoe UI Light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  <a:endParaRPr lang="en-US" dirty="0" smtClean="0"/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11" name="Текст 13"/>
          <p:cNvSpPr>
            <a:spLocks noGrp="1"/>
          </p:cNvSpPr>
          <p:nvPr>
            <p:ph type="body" sz="quarter" idx="12" hasCustomPrompt="1"/>
          </p:nvPr>
        </p:nvSpPr>
        <p:spPr>
          <a:xfrm>
            <a:off x="344487" y="771525"/>
            <a:ext cx="8457559" cy="3603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Segoe UI Light" pitchFamily="34" charset="0"/>
                <a:cs typeface="Segoe UI Light" pitchFamily="34" charset="0"/>
              </a:defRPr>
            </a:lvl1pPr>
          </a:lstStyle>
          <a:p>
            <a:pPr lvl="0"/>
            <a:r>
              <a:rPr lang="ru-RU" dirty="0" smtClean="0"/>
              <a:t>Заголовок</a:t>
            </a:r>
          </a:p>
        </p:txBody>
      </p:sp>
      <p:sp>
        <p:nvSpPr>
          <p:cNvPr id="17" name="Объект 16"/>
          <p:cNvSpPr>
            <a:spLocks noGrp="1"/>
          </p:cNvSpPr>
          <p:nvPr>
            <p:ph sz="quarter" idx="13"/>
          </p:nvPr>
        </p:nvSpPr>
        <p:spPr>
          <a:xfrm>
            <a:off x="4392613" y="1311736"/>
            <a:ext cx="4410075" cy="34206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Segoe UI Light" pitchFamily="34" charset="0"/>
                <a:cs typeface="Segoe UI Light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152743" y="4911776"/>
            <a:ext cx="73930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 smtClean="0">
                <a:latin typeface="Segoe UI Light" pitchFamily="34" charset="0"/>
                <a:cs typeface="Segoe UI Light" pitchFamily="34" charset="0"/>
              </a:rPr>
              <a:t>www.dkc.ru</a:t>
            </a:r>
            <a:endParaRPr lang="ru-RU" sz="900" dirty="0" smtClean="0">
              <a:latin typeface="Segoe UI Light" pitchFamily="34" charset="0"/>
              <a:cs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7405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+ объект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237242" y="206375"/>
            <a:ext cx="4564805" cy="295352"/>
          </a:xfrm>
          <a:prstGeom prst="rect">
            <a:avLst/>
          </a:prstGeom>
        </p:spPr>
        <p:txBody>
          <a:bodyPr/>
          <a:lstStyle>
            <a:lvl1pPr algn="r">
              <a:defRPr sz="1400" baseline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itchFamily="34" charset="0"/>
                <a:cs typeface="Segoe UI Light" pitchFamily="34" charset="0"/>
              </a:defRPr>
            </a:lvl1pPr>
          </a:lstStyle>
          <a:p>
            <a:r>
              <a:rPr lang="ru-RU" dirty="0" smtClean="0"/>
              <a:t>Название главы</a:t>
            </a:r>
            <a:endParaRPr lang="ru-RU" dirty="0"/>
          </a:p>
        </p:txBody>
      </p:sp>
      <p:grpSp>
        <p:nvGrpSpPr>
          <p:cNvPr id="4" name="Группа 3"/>
          <p:cNvGrpSpPr/>
          <p:nvPr userDrawn="1"/>
        </p:nvGrpSpPr>
        <p:grpSpPr>
          <a:xfrm rot="16200000">
            <a:off x="4436998" y="546727"/>
            <a:ext cx="270003" cy="8460094"/>
            <a:chOff x="5472010" y="938881"/>
            <a:chExt cx="0" cy="3162886"/>
          </a:xfrm>
        </p:grpSpPr>
        <p:cxnSp>
          <p:nvCxnSpPr>
            <p:cNvPr id="5" name="Прямая соединительная линия 4"/>
            <p:cNvCxnSpPr/>
            <p:nvPr userDrawn="1"/>
          </p:nvCxnSpPr>
          <p:spPr>
            <a:xfrm>
              <a:off x="5472010" y="938881"/>
              <a:ext cx="0" cy="235287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/>
            <p:cNvCxnSpPr/>
            <p:nvPr userDrawn="1"/>
          </p:nvCxnSpPr>
          <p:spPr>
            <a:xfrm>
              <a:off x="5472010" y="3291758"/>
              <a:ext cx="0" cy="429509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/>
            <p:cNvCxnSpPr/>
            <p:nvPr userDrawn="1"/>
          </p:nvCxnSpPr>
          <p:spPr>
            <a:xfrm>
              <a:off x="5472010" y="3672258"/>
              <a:ext cx="0" cy="429509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Содержимое 5" descr="Логотип ДКС.png"/>
          <p:cNvPicPr>
            <a:picLocks noChangeAspect="1"/>
          </p:cNvPicPr>
          <p:nvPr userDrawn="1"/>
        </p:nvPicPr>
        <p:blipFill>
          <a:blip r:embed="rId2" cstate="screen">
            <a:lum contrast="10000"/>
          </a:blip>
          <a:srcRect/>
          <a:stretch>
            <a:fillRect/>
          </a:stretch>
        </p:blipFill>
        <p:spPr>
          <a:xfrm>
            <a:off x="344575" y="231724"/>
            <a:ext cx="936529" cy="171189"/>
          </a:xfrm>
          <a:prstGeom prst="rect">
            <a:avLst/>
          </a:prstGeom>
        </p:spPr>
      </p:pic>
      <p:sp>
        <p:nvSpPr>
          <p:cNvPr id="11" name="Текст 13"/>
          <p:cNvSpPr>
            <a:spLocks noGrp="1"/>
          </p:cNvSpPr>
          <p:nvPr>
            <p:ph type="body" sz="quarter" idx="12" hasCustomPrompt="1"/>
          </p:nvPr>
        </p:nvSpPr>
        <p:spPr>
          <a:xfrm>
            <a:off x="344487" y="771525"/>
            <a:ext cx="8457559" cy="3603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Segoe UI Light" pitchFamily="34" charset="0"/>
                <a:cs typeface="Segoe UI Light" pitchFamily="34" charset="0"/>
              </a:defRPr>
            </a:lvl1pPr>
          </a:lstStyle>
          <a:p>
            <a:pPr lvl="0"/>
            <a:r>
              <a:rPr lang="ru-RU" dirty="0" smtClean="0"/>
              <a:t>Заголовок</a:t>
            </a:r>
          </a:p>
        </p:txBody>
      </p:sp>
      <p:sp>
        <p:nvSpPr>
          <p:cNvPr id="17" name="Объект 16"/>
          <p:cNvSpPr>
            <a:spLocks noGrp="1"/>
          </p:cNvSpPr>
          <p:nvPr>
            <p:ph sz="quarter" idx="13"/>
          </p:nvPr>
        </p:nvSpPr>
        <p:spPr>
          <a:xfrm>
            <a:off x="341953" y="1311736"/>
            <a:ext cx="8460735" cy="34206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Segoe UI Light" pitchFamily="34" charset="0"/>
                <a:cs typeface="Segoe UI Light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8152743" y="4911776"/>
            <a:ext cx="73930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 smtClean="0">
                <a:latin typeface="Segoe UI Light" pitchFamily="34" charset="0"/>
                <a:cs typeface="Segoe UI Light" pitchFamily="34" charset="0"/>
              </a:rPr>
              <a:t>www.dkc.ru</a:t>
            </a:r>
            <a:endParaRPr lang="ru-RU" sz="900" dirty="0" smtClean="0">
              <a:latin typeface="Segoe UI Light" pitchFamily="34" charset="0"/>
              <a:cs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72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екст + объект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237242" y="206375"/>
            <a:ext cx="4564805" cy="295352"/>
          </a:xfrm>
          <a:prstGeom prst="rect">
            <a:avLst/>
          </a:prstGeom>
        </p:spPr>
        <p:txBody>
          <a:bodyPr/>
          <a:lstStyle>
            <a:lvl1pPr algn="r">
              <a:defRPr sz="1400" baseline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itchFamily="34" charset="0"/>
                <a:cs typeface="Segoe UI Light" pitchFamily="34" charset="0"/>
              </a:defRPr>
            </a:lvl1pPr>
          </a:lstStyle>
          <a:p>
            <a:r>
              <a:rPr lang="ru-RU" dirty="0" smtClean="0"/>
              <a:t>Название главы</a:t>
            </a:r>
            <a:endParaRPr lang="ru-RU" dirty="0"/>
          </a:p>
        </p:txBody>
      </p:sp>
      <p:grpSp>
        <p:nvGrpSpPr>
          <p:cNvPr id="4" name="Группа 3"/>
          <p:cNvGrpSpPr/>
          <p:nvPr userDrawn="1"/>
        </p:nvGrpSpPr>
        <p:grpSpPr>
          <a:xfrm rot="16200000">
            <a:off x="4436998" y="546727"/>
            <a:ext cx="270003" cy="8460094"/>
            <a:chOff x="5472010" y="938881"/>
            <a:chExt cx="0" cy="3162886"/>
          </a:xfrm>
        </p:grpSpPr>
        <p:cxnSp>
          <p:nvCxnSpPr>
            <p:cNvPr id="5" name="Прямая соединительная линия 4"/>
            <p:cNvCxnSpPr/>
            <p:nvPr userDrawn="1"/>
          </p:nvCxnSpPr>
          <p:spPr>
            <a:xfrm>
              <a:off x="5472010" y="938881"/>
              <a:ext cx="0" cy="235287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/>
            <p:cNvCxnSpPr/>
            <p:nvPr userDrawn="1"/>
          </p:nvCxnSpPr>
          <p:spPr>
            <a:xfrm>
              <a:off x="5472010" y="3291758"/>
              <a:ext cx="0" cy="429509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/>
            <p:cNvCxnSpPr/>
            <p:nvPr userDrawn="1"/>
          </p:nvCxnSpPr>
          <p:spPr>
            <a:xfrm>
              <a:off x="5472010" y="3672258"/>
              <a:ext cx="0" cy="429509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Содержимое 5" descr="Логотип ДКС.png"/>
          <p:cNvPicPr>
            <a:picLocks noChangeAspect="1"/>
          </p:cNvPicPr>
          <p:nvPr userDrawn="1"/>
        </p:nvPicPr>
        <p:blipFill>
          <a:blip r:embed="rId2" cstate="screen">
            <a:lum contrast="10000"/>
          </a:blip>
          <a:srcRect/>
          <a:stretch>
            <a:fillRect/>
          </a:stretch>
        </p:blipFill>
        <p:spPr>
          <a:xfrm>
            <a:off x="344575" y="231724"/>
            <a:ext cx="936529" cy="171189"/>
          </a:xfrm>
          <a:prstGeom prst="rect">
            <a:avLst/>
          </a:prstGeom>
        </p:spPr>
      </p:pic>
      <p:sp>
        <p:nvSpPr>
          <p:cNvPr id="11" name="Текст 13"/>
          <p:cNvSpPr>
            <a:spLocks noGrp="1"/>
          </p:cNvSpPr>
          <p:nvPr>
            <p:ph type="body" sz="quarter" idx="12" hasCustomPrompt="1"/>
          </p:nvPr>
        </p:nvSpPr>
        <p:spPr>
          <a:xfrm>
            <a:off x="344487" y="771525"/>
            <a:ext cx="8457559" cy="3603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Segoe UI Light" pitchFamily="34" charset="0"/>
                <a:cs typeface="Segoe UI Light" pitchFamily="34" charset="0"/>
              </a:defRPr>
            </a:lvl1pPr>
          </a:lstStyle>
          <a:p>
            <a:pPr lvl="0"/>
            <a:r>
              <a:rPr lang="ru-RU" dirty="0" smtClean="0"/>
              <a:t>Заголовок</a:t>
            </a:r>
          </a:p>
        </p:txBody>
      </p:sp>
      <p:sp>
        <p:nvSpPr>
          <p:cNvPr id="17" name="Объект 16"/>
          <p:cNvSpPr>
            <a:spLocks noGrp="1"/>
          </p:cNvSpPr>
          <p:nvPr>
            <p:ph sz="quarter" idx="13"/>
          </p:nvPr>
        </p:nvSpPr>
        <p:spPr>
          <a:xfrm>
            <a:off x="341953" y="1311736"/>
            <a:ext cx="4410075" cy="34206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Segoe UI Light" pitchFamily="34" charset="0"/>
                <a:cs typeface="Segoe UI Light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0"/>
          </p:nvPr>
        </p:nvSpPr>
        <p:spPr>
          <a:xfrm>
            <a:off x="4934897" y="1311736"/>
            <a:ext cx="3867150" cy="3419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Segoe UI Light" pitchFamily="34" charset="0"/>
                <a:cs typeface="Segoe UI Light" pitchFamily="34" charset="0"/>
              </a:defRPr>
            </a:lvl1pPr>
            <a:lvl2pPr marL="534988" indent="-276225">
              <a:buClr>
                <a:srgbClr val="FF0000"/>
              </a:buClr>
              <a:buFont typeface="Courier New" pitchFamily="49" charset="0"/>
              <a:buChar char="o"/>
              <a:tabLst>
                <a:tab pos="534988" algn="l"/>
              </a:tabLst>
              <a:defRPr sz="2000">
                <a:latin typeface="Segoe UI Light" pitchFamily="34" charset="0"/>
                <a:cs typeface="Segoe UI Light" pitchFamily="34" charset="0"/>
              </a:defRPr>
            </a:lvl2pPr>
            <a:lvl3pPr marL="804863" indent="-228600">
              <a:buClr>
                <a:schemeClr val="accent6">
                  <a:lumMod val="75000"/>
                </a:schemeClr>
              </a:buClr>
              <a:defRPr sz="1800">
                <a:latin typeface="Segoe UI Light" pitchFamily="34" charset="0"/>
                <a:cs typeface="Segoe UI Light" pitchFamily="34" charset="0"/>
              </a:defRPr>
            </a:lvl3pPr>
            <a:lvl4pPr>
              <a:defRPr>
                <a:latin typeface="Segoe UI Light" pitchFamily="34" charset="0"/>
                <a:cs typeface="Segoe UI Light" pitchFamily="34" charset="0"/>
              </a:defRPr>
            </a:lvl4pPr>
            <a:lvl5pPr>
              <a:defRPr>
                <a:latin typeface="Segoe UI Light" pitchFamily="34" charset="0"/>
                <a:cs typeface="Segoe UI Light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  <a:endParaRPr lang="en-US" dirty="0" smtClean="0"/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8152743" y="4911776"/>
            <a:ext cx="73930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 smtClean="0">
                <a:latin typeface="Segoe UI Light" pitchFamily="34" charset="0"/>
                <a:cs typeface="Segoe UI Light" pitchFamily="34" charset="0"/>
              </a:rPr>
              <a:t>www.dkc.ru</a:t>
            </a:r>
            <a:endParaRPr lang="ru-RU" sz="900" dirty="0" smtClean="0">
              <a:latin typeface="Segoe UI Light" pitchFamily="34" charset="0"/>
              <a:cs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806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237242" y="206375"/>
            <a:ext cx="4564805" cy="295352"/>
          </a:xfrm>
          <a:prstGeom prst="rect">
            <a:avLst/>
          </a:prstGeom>
        </p:spPr>
        <p:txBody>
          <a:bodyPr/>
          <a:lstStyle>
            <a:lvl1pPr algn="r">
              <a:defRPr sz="1400" baseline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itchFamily="34" charset="0"/>
                <a:cs typeface="Segoe UI Light" pitchFamily="34" charset="0"/>
              </a:defRPr>
            </a:lvl1pPr>
          </a:lstStyle>
          <a:p>
            <a:r>
              <a:rPr lang="ru-RU" dirty="0" smtClean="0"/>
              <a:t>Название главы</a:t>
            </a:r>
            <a:endParaRPr lang="ru-RU" dirty="0"/>
          </a:p>
        </p:txBody>
      </p:sp>
      <p:grpSp>
        <p:nvGrpSpPr>
          <p:cNvPr id="4" name="Группа 3"/>
          <p:cNvGrpSpPr/>
          <p:nvPr userDrawn="1"/>
        </p:nvGrpSpPr>
        <p:grpSpPr>
          <a:xfrm rot="16200000">
            <a:off x="4436998" y="546727"/>
            <a:ext cx="270003" cy="8460094"/>
            <a:chOff x="5472010" y="938881"/>
            <a:chExt cx="0" cy="3162886"/>
          </a:xfrm>
        </p:grpSpPr>
        <p:cxnSp>
          <p:nvCxnSpPr>
            <p:cNvPr id="5" name="Прямая соединительная линия 4"/>
            <p:cNvCxnSpPr/>
            <p:nvPr userDrawn="1"/>
          </p:nvCxnSpPr>
          <p:spPr>
            <a:xfrm>
              <a:off x="5472010" y="938881"/>
              <a:ext cx="0" cy="235287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/>
            <p:cNvCxnSpPr/>
            <p:nvPr userDrawn="1"/>
          </p:nvCxnSpPr>
          <p:spPr>
            <a:xfrm>
              <a:off x="5472010" y="3291758"/>
              <a:ext cx="0" cy="429509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/>
            <p:cNvCxnSpPr/>
            <p:nvPr userDrawn="1"/>
          </p:nvCxnSpPr>
          <p:spPr>
            <a:xfrm>
              <a:off x="5472010" y="3672258"/>
              <a:ext cx="0" cy="429509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Содержимое 5" descr="Логотип ДКС.png"/>
          <p:cNvPicPr>
            <a:picLocks noChangeAspect="1"/>
          </p:cNvPicPr>
          <p:nvPr userDrawn="1"/>
        </p:nvPicPr>
        <p:blipFill>
          <a:blip r:embed="rId2" cstate="screen">
            <a:lum contrast="10000"/>
          </a:blip>
          <a:srcRect/>
          <a:stretch>
            <a:fillRect/>
          </a:stretch>
        </p:blipFill>
        <p:spPr>
          <a:xfrm>
            <a:off x="344575" y="231724"/>
            <a:ext cx="936529" cy="171189"/>
          </a:xfrm>
          <a:prstGeom prst="rect">
            <a:avLst/>
          </a:prstGeom>
        </p:spPr>
      </p:pic>
      <p:sp>
        <p:nvSpPr>
          <p:cNvPr id="17" name="Объект 16"/>
          <p:cNvSpPr>
            <a:spLocks noGrp="1"/>
          </p:cNvSpPr>
          <p:nvPr>
            <p:ph sz="quarter" idx="13"/>
          </p:nvPr>
        </p:nvSpPr>
        <p:spPr>
          <a:xfrm>
            <a:off x="4932004" y="771525"/>
            <a:ext cx="3870684" cy="39608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Segoe UI Light" pitchFamily="34" charset="0"/>
                <a:cs typeface="Segoe UI Light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2" name="Объект 16"/>
          <p:cNvSpPr>
            <a:spLocks noGrp="1"/>
          </p:cNvSpPr>
          <p:nvPr>
            <p:ph sz="quarter" idx="14"/>
          </p:nvPr>
        </p:nvSpPr>
        <p:spPr>
          <a:xfrm>
            <a:off x="341953" y="771730"/>
            <a:ext cx="3870043" cy="39608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Segoe UI Light" pitchFamily="34" charset="0"/>
                <a:cs typeface="Segoe UI Light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152743" y="4911776"/>
            <a:ext cx="73930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 smtClean="0">
                <a:latin typeface="Segoe UI Light" pitchFamily="34" charset="0"/>
                <a:cs typeface="Segoe UI Light" pitchFamily="34" charset="0"/>
              </a:rPr>
              <a:t>www.dkc.ru</a:t>
            </a:r>
            <a:endParaRPr lang="ru-RU" sz="900" dirty="0" smtClean="0">
              <a:latin typeface="Segoe UI Light" pitchFamily="34" charset="0"/>
              <a:cs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405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237242" y="206375"/>
            <a:ext cx="4564805" cy="295352"/>
          </a:xfrm>
          <a:prstGeom prst="rect">
            <a:avLst/>
          </a:prstGeom>
        </p:spPr>
        <p:txBody>
          <a:bodyPr/>
          <a:lstStyle>
            <a:lvl1pPr algn="r">
              <a:defRPr sz="1400" baseline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itchFamily="34" charset="0"/>
                <a:cs typeface="Segoe UI Light" pitchFamily="34" charset="0"/>
              </a:defRPr>
            </a:lvl1pPr>
          </a:lstStyle>
          <a:p>
            <a:r>
              <a:rPr lang="ru-RU" dirty="0" smtClean="0"/>
              <a:t>Название главы</a:t>
            </a:r>
            <a:endParaRPr lang="ru-RU" dirty="0"/>
          </a:p>
        </p:txBody>
      </p:sp>
      <p:grpSp>
        <p:nvGrpSpPr>
          <p:cNvPr id="4" name="Группа 3"/>
          <p:cNvGrpSpPr/>
          <p:nvPr userDrawn="1"/>
        </p:nvGrpSpPr>
        <p:grpSpPr>
          <a:xfrm rot="16200000">
            <a:off x="4436998" y="546727"/>
            <a:ext cx="270003" cy="8460094"/>
            <a:chOff x="5472010" y="938881"/>
            <a:chExt cx="0" cy="3162886"/>
          </a:xfrm>
        </p:grpSpPr>
        <p:cxnSp>
          <p:nvCxnSpPr>
            <p:cNvPr id="5" name="Прямая соединительная линия 4"/>
            <p:cNvCxnSpPr/>
            <p:nvPr userDrawn="1"/>
          </p:nvCxnSpPr>
          <p:spPr>
            <a:xfrm>
              <a:off x="5472010" y="938881"/>
              <a:ext cx="0" cy="235287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/>
            <p:cNvCxnSpPr/>
            <p:nvPr userDrawn="1"/>
          </p:nvCxnSpPr>
          <p:spPr>
            <a:xfrm>
              <a:off x="5472010" y="3291758"/>
              <a:ext cx="0" cy="429509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/>
            <p:cNvCxnSpPr/>
            <p:nvPr userDrawn="1"/>
          </p:nvCxnSpPr>
          <p:spPr>
            <a:xfrm>
              <a:off x="5472010" y="3672258"/>
              <a:ext cx="0" cy="429509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Содержимое 5" descr="Логотип ДКС.png"/>
          <p:cNvPicPr>
            <a:picLocks noChangeAspect="1"/>
          </p:cNvPicPr>
          <p:nvPr userDrawn="1"/>
        </p:nvPicPr>
        <p:blipFill>
          <a:blip r:embed="rId2" cstate="screen">
            <a:lum contrast="10000"/>
          </a:blip>
          <a:srcRect/>
          <a:stretch>
            <a:fillRect/>
          </a:stretch>
        </p:blipFill>
        <p:spPr>
          <a:xfrm>
            <a:off x="344575" y="231724"/>
            <a:ext cx="936529" cy="171189"/>
          </a:xfrm>
          <a:prstGeom prst="rect">
            <a:avLst/>
          </a:prstGeom>
        </p:spPr>
      </p:pic>
      <p:sp>
        <p:nvSpPr>
          <p:cNvPr id="12" name="Объект 16"/>
          <p:cNvSpPr>
            <a:spLocks noGrp="1"/>
          </p:cNvSpPr>
          <p:nvPr>
            <p:ph sz="quarter" idx="14"/>
          </p:nvPr>
        </p:nvSpPr>
        <p:spPr>
          <a:xfrm>
            <a:off x="341953" y="771730"/>
            <a:ext cx="8460094" cy="39608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Segoe UI Light" pitchFamily="34" charset="0"/>
                <a:cs typeface="Segoe UI Light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8152743" y="4911776"/>
            <a:ext cx="73930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 smtClean="0">
                <a:latin typeface="Segoe UI Light" pitchFamily="34" charset="0"/>
                <a:cs typeface="Segoe UI Light" pitchFamily="34" charset="0"/>
              </a:rPr>
              <a:t>www.dkc.ru</a:t>
            </a:r>
            <a:endParaRPr lang="ru-RU" sz="900" dirty="0" smtClean="0">
              <a:latin typeface="Segoe UI Light" pitchFamily="34" charset="0"/>
              <a:cs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740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Рисунок слева (24-2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одержимое 2"/>
          <p:cNvSpPr>
            <a:spLocks noGrp="1"/>
          </p:cNvSpPr>
          <p:nvPr>
            <p:ph idx="12"/>
          </p:nvPr>
        </p:nvSpPr>
        <p:spPr>
          <a:xfrm>
            <a:off x="4697845" y="1215000"/>
            <a:ext cx="4320164" cy="3240000"/>
          </a:xfrm>
          <a:prstGeom prst="rect">
            <a:avLst/>
          </a:prstGeom>
        </p:spPr>
        <p:txBody>
          <a:bodyPr lIns="68580" tIns="34290" rIns="68580" bIns="34290" anchor="t"/>
          <a:lstStyle>
            <a:lvl1pPr marL="0" indent="0">
              <a:buNone/>
              <a:defRPr sz="18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321343" indent="-172600">
              <a:lnSpc>
                <a:spcPct val="150000"/>
              </a:lnSpc>
              <a:buClr>
                <a:srgbClr val="FF0000"/>
              </a:buClr>
              <a:buSzPct val="70000"/>
              <a:buFont typeface="Wingdings" pitchFamily="2" charset="2"/>
              <a:buChar char="¢"/>
              <a:defRPr sz="17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5218"/>
            <a:ext cx="9144000" cy="48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Рисунок 2"/>
          <p:cNvSpPr>
            <a:spLocks noGrp="1"/>
          </p:cNvSpPr>
          <p:nvPr>
            <p:ph type="pic" sz="quarter" idx="14"/>
          </p:nvPr>
        </p:nvSpPr>
        <p:spPr>
          <a:xfrm>
            <a:off x="161925" y="1215000"/>
            <a:ext cx="4320000" cy="2970000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ru-RU"/>
          </a:p>
        </p:txBody>
      </p:sp>
      <p:sp>
        <p:nvSpPr>
          <p:cNvPr id="10" name="Содержимое 2"/>
          <p:cNvSpPr>
            <a:spLocks noGrp="1"/>
          </p:cNvSpPr>
          <p:nvPr>
            <p:ph idx="22"/>
          </p:nvPr>
        </p:nvSpPr>
        <p:spPr>
          <a:xfrm>
            <a:off x="162000" y="108000"/>
            <a:ext cx="8856000" cy="459000"/>
          </a:xfrm>
          <a:prstGeom prst="rect">
            <a:avLst/>
          </a:prstGeom>
        </p:spPr>
        <p:txBody>
          <a:bodyPr lIns="68580" tIns="34290" rIns="68580" bIns="34290" anchor="t"/>
          <a:lstStyle>
            <a:lvl1pPr marL="0" indent="0" algn="r">
              <a:buNone/>
              <a:defRPr sz="2000" b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148746" indent="0">
              <a:lnSpc>
                <a:spcPct val="150000"/>
              </a:lnSpc>
              <a:buClr>
                <a:srgbClr val="FF0000"/>
              </a:buClr>
              <a:buSzPct val="70000"/>
              <a:buFont typeface="Wingdings" pitchFamily="2" charset="2"/>
              <a:buNone/>
              <a:defRPr sz="17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Содержимое 2"/>
          <p:cNvSpPr>
            <a:spLocks noGrp="1"/>
          </p:cNvSpPr>
          <p:nvPr>
            <p:ph idx="21"/>
          </p:nvPr>
        </p:nvSpPr>
        <p:spPr>
          <a:xfrm>
            <a:off x="162000" y="756000"/>
            <a:ext cx="8856000" cy="378000"/>
          </a:xfrm>
          <a:prstGeom prst="rect">
            <a:avLst/>
          </a:prstGeom>
        </p:spPr>
        <p:txBody>
          <a:bodyPr lIns="68580" tIns="34290" rIns="68580" bIns="34290" anchor="t"/>
          <a:lstStyle>
            <a:lvl1pPr marL="0" indent="0">
              <a:buNone/>
              <a:defRPr sz="2300" b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148746" indent="0">
              <a:lnSpc>
                <a:spcPct val="150000"/>
              </a:lnSpc>
              <a:buClr>
                <a:srgbClr val="FF0000"/>
              </a:buClr>
              <a:buSzPct val="70000"/>
              <a:buFont typeface="Wingdings" pitchFamily="2" charset="2"/>
              <a:buNone/>
              <a:defRPr sz="17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64190506"/>
      </p:ext>
    </p:extLst>
  </p:cSld>
  <p:clrMapOvr>
    <a:masterClrMapping/>
  </p:clrMapOvr>
  <p:transition spd="med" advTm="2000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592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1" r:id="rId3"/>
    <p:sldLayoutId id="2147483790" r:id="rId4"/>
    <p:sldLayoutId id="2147483796" r:id="rId5"/>
    <p:sldLayoutId id="2147483794" r:id="rId6"/>
    <p:sldLayoutId id="2147483793" r:id="rId7"/>
    <p:sldLayoutId id="2147483795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3802" r:id="rId14"/>
    <p:sldLayoutId id="2147483803" r:id="rId15"/>
    <p:sldLayoutId id="2147483804" r:id="rId16"/>
    <p:sldLayoutId id="2147483806" r:id="rId17"/>
    <p:sldLayoutId id="2147483807" r:id="rId18"/>
    <p:sldLayoutId id="2147483809" r:id="rId19"/>
    <p:sldLayoutId id="2147483812" r:id="rId20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openxmlformats.org/officeDocument/2006/relationships/image" Target="../media/image23.jpeg"/><Relationship Id="rId21" Type="http://schemas.openxmlformats.org/officeDocument/2006/relationships/image" Target="../media/image41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23" Type="http://schemas.openxmlformats.org/officeDocument/2006/relationships/image" Target="../media/image43.png"/><Relationship Id="rId10" Type="http://schemas.openxmlformats.org/officeDocument/2006/relationships/image" Target="../media/image30.png"/><Relationship Id="rId19" Type="http://schemas.openxmlformats.org/officeDocument/2006/relationships/image" Target="../media/image39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Relationship Id="rId22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Борис Симкин</a:t>
            </a:r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87965" tIns="43983" rIns="87965" bIns="43983"/>
          <a:lstStyle/>
          <a:p>
            <a:pPr algn="ctr"/>
            <a:r>
              <a:rPr lang="ru-RU" sz="2400" dirty="0" smtClean="0">
                <a:latin typeface="Segoe UI Light" pitchFamily="34" charset="0"/>
                <a:ea typeface="Verdana" pitchFamily="34" charset="0"/>
                <a:cs typeface="Verdana" pitchFamily="34" charset="0"/>
              </a:rPr>
              <a:t>Огнестойкие кабельные линии:</a:t>
            </a:r>
            <a:r>
              <a:rPr lang="en-US" sz="2400" dirty="0" smtClean="0">
                <a:latin typeface="Segoe UI Light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2400" dirty="0" smtClean="0">
                <a:latin typeface="Segoe UI Light" pitchFamily="34" charset="0"/>
                <a:ea typeface="Verdana" pitchFamily="34" charset="0"/>
                <a:cs typeface="Verdana" pitchFamily="34" charset="0"/>
              </a:rPr>
              <a:t>от теории к практике </a:t>
            </a:r>
            <a:endParaRPr lang="ru-RU" sz="2400" dirty="0">
              <a:latin typeface="Segoe UI Light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66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939132" y="2015091"/>
            <a:ext cx="2143140" cy="51552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ru-RU" sz="2900" dirty="0">
                <a:solidFill>
                  <a:schemeClr val="bg1"/>
                </a:solidFill>
                <a:latin typeface="Segoe UI Light" pitchFamily="34" charset="0"/>
              </a:rPr>
              <a:t>ДКС Европа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658450" y="3392823"/>
            <a:ext cx="2031390" cy="46935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ru-RU" sz="2600" dirty="0">
                <a:solidFill>
                  <a:schemeClr val="bg1"/>
                </a:solidFill>
                <a:latin typeface="Segoe UI Light" pitchFamily="34" charset="0"/>
              </a:rPr>
              <a:t>ДКС Украина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</a:t>
            </a:r>
            <a:r>
              <a:rPr lang="ru-RU" dirty="0" smtClean="0"/>
              <a:t>спытания</a:t>
            </a:r>
            <a:endParaRPr lang="ru-RU" dirty="0"/>
          </a:p>
        </p:txBody>
      </p:sp>
      <p:sp>
        <p:nvSpPr>
          <p:cNvPr id="16" name="Объект 14"/>
          <p:cNvSpPr>
            <a:spLocks noGrp="1"/>
          </p:cNvSpPr>
          <p:nvPr>
            <p:ph sz="quarter" idx="14"/>
          </p:nvPr>
        </p:nvSpPr>
        <p:spPr>
          <a:xfrm>
            <a:off x="341953" y="1311736"/>
            <a:ext cx="4140046" cy="3420807"/>
          </a:xfrm>
        </p:spPr>
        <p:txBody>
          <a:bodyPr/>
          <a:lstStyle/>
          <a:p>
            <a:pPr marL="342900" indent="-342900">
              <a:buClr>
                <a:srgbClr val="F20000"/>
              </a:buClr>
              <a:buFont typeface="Courier New" pitchFamily="49" charset="0"/>
              <a:buChar char="o"/>
            </a:pPr>
            <a:r>
              <a:rPr lang="ru-RU" sz="1800" dirty="0" smtClean="0">
                <a:latin typeface="Segoe UI Light" pitchFamily="34" charset="0"/>
              </a:rPr>
              <a:t>Испытывается система с кабелем и КНС</a:t>
            </a:r>
          </a:p>
          <a:p>
            <a:pPr marL="342900" indent="-342900">
              <a:buClr>
                <a:srgbClr val="F20000"/>
              </a:buClr>
              <a:buFont typeface="Courier New" pitchFamily="49" charset="0"/>
              <a:buChar char="o"/>
            </a:pPr>
            <a:r>
              <a:rPr lang="ru-RU" sz="1800" dirty="0">
                <a:latin typeface="Segoe UI Light" pitchFamily="34" charset="0"/>
              </a:rPr>
              <a:t>Испытания проходят в печи 3х3х3 м</a:t>
            </a:r>
            <a:r>
              <a:rPr lang="ru-RU" sz="1800" dirty="0" smtClean="0">
                <a:latin typeface="Segoe UI Light" pitchFamily="34" charset="0"/>
              </a:rPr>
              <a:t>.</a:t>
            </a:r>
          </a:p>
          <a:p>
            <a:pPr marL="342900" indent="-342900">
              <a:buClr>
                <a:srgbClr val="F20000"/>
              </a:buClr>
              <a:buFont typeface="Courier New" pitchFamily="49" charset="0"/>
              <a:buChar char="o"/>
            </a:pPr>
            <a:r>
              <a:rPr lang="ru-RU" sz="1800" dirty="0" smtClean="0">
                <a:latin typeface="Segoe UI Light" pitchFamily="34" charset="0"/>
              </a:rPr>
              <a:t>Монтаж происходит в соответствии с Техническим Регламентом по Монтажу (ТРМ)</a:t>
            </a:r>
          </a:p>
          <a:p>
            <a:pPr marL="342900" indent="-342900">
              <a:buClr>
                <a:srgbClr val="F20000"/>
              </a:buClr>
              <a:buFont typeface="Courier New" pitchFamily="49" charset="0"/>
              <a:buChar char="o"/>
            </a:pPr>
            <a:r>
              <a:rPr lang="ru-RU" sz="1800" dirty="0" smtClean="0">
                <a:latin typeface="Segoe UI Light" pitchFamily="34" charset="0"/>
              </a:rPr>
              <a:t>Температура достигает 1200 </a:t>
            </a:r>
            <a:r>
              <a:rPr lang="ru-RU" sz="1800" dirty="0">
                <a:latin typeface="Segoe UI Light" pitchFamily="34" charset="0"/>
              </a:rPr>
              <a:t>°С</a:t>
            </a:r>
          </a:p>
          <a:p>
            <a:pPr marL="342900" indent="-342900">
              <a:buClr>
                <a:srgbClr val="F20000"/>
              </a:buClr>
              <a:buFont typeface="Courier New" pitchFamily="49" charset="0"/>
              <a:buChar char="o"/>
            </a:pPr>
            <a:r>
              <a:rPr lang="ru-RU" sz="1800" dirty="0" smtClean="0">
                <a:latin typeface="Segoe UI Light" pitchFamily="34" charset="0"/>
              </a:rPr>
              <a:t>Измеряется время выхода линии из строя</a:t>
            </a:r>
            <a:endParaRPr lang="ru-RU" sz="1800" dirty="0">
              <a:latin typeface="Segoe UI Light" pitchFamily="34" charset="0"/>
            </a:endParaRPr>
          </a:p>
          <a:p>
            <a:pPr>
              <a:buClr>
                <a:srgbClr val="F20000"/>
              </a:buClr>
            </a:pPr>
            <a:r>
              <a:rPr lang="ru-RU" sz="1800" dirty="0" smtClean="0">
                <a:latin typeface="Segoe UI Light" pitchFamily="34" charset="0"/>
              </a:rPr>
              <a:t> </a:t>
            </a:r>
            <a:endParaRPr lang="ru-RU" sz="1800" dirty="0">
              <a:latin typeface="Segoe UI Light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4294967295"/>
          </p:nvPr>
        </p:nvSpPr>
        <p:spPr>
          <a:xfrm>
            <a:off x="288925" y="677863"/>
            <a:ext cx="8855075" cy="37782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ru-RU" sz="2000" dirty="0">
                <a:solidFill>
                  <a:schemeClr val="tx1"/>
                </a:solidFill>
                <a:latin typeface="Segoe UI Light" pitchFamily="34" charset="0"/>
              </a:rPr>
              <a:t>Испытания ОКЛ </a:t>
            </a:r>
            <a:r>
              <a:rPr lang="ru-RU" sz="2000" dirty="0" smtClean="0">
                <a:solidFill>
                  <a:schemeClr val="tx1"/>
                </a:solidFill>
                <a:latin typeface="Segoe UI Light" pitchFamily="34" charset="0"/>
              </a:rPr>
              <a:t>по м</a:t>
            </a:r>
            <a:r>
              <a:rPr lang="ru-RU" sz="2000" dirty="0">
                <a:solidFill>
                  <a:schemeClr val="tx1"/>
                </a:solidFill>
                <a:latin typeface="Segoe UI Light" pitchFamily="34" charset="0"/>
              </a:rPr>
              <a:t>е</a:t>
            </a:r>
            <a:r>
              <a:rPr lang="ru-RU" sz="2000" dirty="0" smtClean="0">
                <a:solidFill>
                  <a:schemeClr val="tx1"/>
                </a:solidFill>
                <a:latin typeface="Segoe UI Light" pitchFamily="34" charset="0"/>
              </a:rPr>
              <a:t>тодике </a:t>
            </a:r>
            <a:r>
              <a:rPr lang="ru-RU" sz="2000" dirty="0">
                <a:solidFill>
                  <a:schemeClr val="tx1"/>
                </a:solidFill>
                <a:latin typeface="Segoe UI Light" pitchFamily="34" charset="0"/>
              </a:rPr>
              <a:t>ГОСТ </a:t>
            </a:r>
            <a:r>
              <a:rPr lang="ru-RU" sz="2000" dirty="0" smtClean="0">
                <a:solidFill>
                  <a:schemeClr val="tx1"/>
                </a:solidFill>
                <a:latin typeface="Segoe UI Light" pitchFamily="34" charset="0"/>
              </a:rPr>
              <a:t>Р 53316</a:t>
            </a:r>
            <a:endParaRPr lang="ru-RU" sz="2000" dirty="0">
              <a:solidFill>
                <a:schemeClr val="tx1"/>
              </a:solidFill>
              <a:latin typeface="Segoe UI Light" pitchFamily="34" charset="0"/>
            </a:endParaRPr>
          </a:p>
          <a:p>
            <a:pPr algn="ctr"/>
            <a:endParaRPr lang="ru-RU" sz="2000" dirty="0">
              <a:latin typeface="Segoe UI Light" pitchFamily="34" charset="0"/>
            </a:endParaRPr>
          </a:p>
        </p:txBody>
      </p:sp>
      <p:pic>
        <p:nvPicPr>
          <p:cNvPr id="4" name="Рисунок 3"/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0" t="291" r="3153" b="291"/>
          <a:stretch>
            <a:fillRect/>
          </a:stretch>
        </p:blipFill>
        <p:spPr>
          <a:xfrm>
            <a:off x="5350170" y="1158706"/>
            <a:ext cx="2647950" cy="1792288"/>
          </a:xfrm>
          <a:prstGeom prst="rect">
            <a:avLst/>
          </a:prstGeom>
        </p:spPr>
      </p:pic>
      <p:pic>
        <p:nvPicPr>
          <p:cNvPr id="8" name="Picture 3" descr="C:\Users\boris.simkin\Downloads\IMG_20200129_1301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426" y="2987511"/>
            <a:ext cx="2623437" cy="1749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56932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820886" y="2015091"/>
            <a:ext cx="2143140" cy="51552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ru-RU" sz="2900" dirty="0">
                <a:solidFill>
                  <a:schemeClr val="bg1"/>
                </a:solidFill>
                <a:latin typeface="Segoe UI Light" pitchFamily="34" charset="0"/>
              </a:rPr>
              <a:t>ДКС Европа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540205" y="3392823"/>
            <a:ext cx="2031390" cy="46935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ru-RU" sz="2600" dirty="0">
                <a:solidFill>
                  <a:schemeClr val="bg1"/>
                </a:solidFill>
                <a:latin typeface="Segoe UI Light" pitchFamily="34" charset="0"/>
              </a:rPr>
              <a:t>ДКС Украина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Испытания</a:t>
            </a:r>
            <a:endParaRPr lang="ru-RU" dirty="0"/>
          </a:p>
        </p:txBody>
      </p:sp>
      <p:pic>
        <p:nvPicPr>
          <p:cNvPr id="17" name="Рисунок 16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23" r="-8923"/>
          <a:stretch/>
        </p:blipFill>
        <p:spPr>
          <a:xfrm>
            <a:off x="6597650" y="1347788"/>
            <a:ext cx="2546350" cy="2925762"/>
          </a:xfrm>
          <a:prstGeom prst="rect">
            <a:avLst/>
          </a:prstGeom>
        </p:spPr>
      </p:pic>
      <p:pic>
        <p:nvPicPr>
          <p:cNvPr id="11" name="Рисунок 10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868" b="-20391"/>
          <a:stretch/>
        </p:blipFill>
        <p:spPr>
          <a:xfrm>
            <a:off x="244992" y="733485"/>
            <a:ext cx="2058988" cy="4154487"/>
          </a:xfrm>
          <a:prstGeom prst="rect">
            <a:avLst/>
          </a:prstGeom>
        </p:spPr>
      </p:pic>
      <p:sp>
        <p:nvSpPr>
          <p:cNvPr id="7" name="Объект 6"/>
          <p:cNvSpPr>
            <a:spLocks noGrp="1"/>
          </p:cNvSpPr>
          <p:nvPr>
            <p:ph idx="4294967295"/>
          </p:nvPr>
        </p:nvSpPr>
        <p:spPr>
          <a:xfrm>
            <a:off x="2663722" y="4404105"/>
            <a:ext cx="2808288" cy="2714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None/>
            </a:pPr>
            <a:r>
              <a:rPr lang="ru-RU" sz="1300" dirty="0">
                <a:latin typeface="Segoe UI Light" pitchFamily="34" charset="0"/>
              </a:rPr>
              <a:t>Индикация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4294967295"/>
          </p:nvPr>
        </p:nvSpPr>
        <p:spPr>
          <a:xfrm>
            <a:off x="7092028" y="4273504"/>
            <a:ext cx="2808287" cy="241300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None/>
            </a:pPr>
            <a:r>
              <a:rPr lang="ru-RU" sz="1300" dirty="0">
                <a:latin typeface="Segoe UI Light" pitchFamily="34" charset="0"/>
              </a:rPr>
              <a:t>Внутри 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ru-RU" sz="1300" dirty="0">
                <a:latin typeface="Segoe UI Light" pitchFamily="34" charset="0"/>
              </a:rPr>
              <a:t>после 90 минут</a:t>
            </a:r>
          </a:p>
        </p:txBody>
      </p:sp>
      <p:sp>
        <p:nvSpPr>
          <p:cNvPr id="8" name="Объект 7"/>
          <p:cNvSpPr>
            <a:spLocks noGrp="1"/>
          </p:cNvSpPr>
          <p:nvPr>
            <p:ph idx="4294967295"/>
          </p:nvPr>
        </p:nvSpPr>
        <p:spPr>
          <a:xfrm>
            <a:off x="305389" y="681729"/>
            <a:ext cx="8856662" cy="37782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ru-RU" sz="2000" dirty="0" smtClean="0">
                <a:solidFill>
                  <a:schemeClr val="tx1"/>
                </a:solidFill>
                <a:latin typeface="Segoe UI Light" pitchFamily="34" charset="0"/>
              </a:rPr>
              <a:t>Испытания </a:t>
            </a:r>
            <a:r>
              <a:rPr lang="ru-RU" sz="2000" dirty="0">
                <a:solidFill>
                  <a:schemeClr val="tx1"/>
                </a:solidFill>
                <a:latin typeface="Segoe UI Light" pitchFamily="34" charset="0"/>
              </a:rPr>
              <a:t>ОКЛ по ГОСТ 53316</a:t>
            </a:r>
          </a:p>
          <a:p>
            <a:pPr marL="0" indent="0">
              <a:buNone/>
            </a:pPr>
            <a:endParaRPr lang="ru-RU" sz="2000" dirty="0">
              <a:latin typeface="Segoe UI Light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931" y="1347955"/>
            <a:ext cx="2582112" cy="2925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67350" y="1784585"/>
            <a:ext cx="2944211" cy="207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Объект 6"/>
          <p:cNvSpPr txBox="1">
            <a:spLocks/>
          </p:cNvSpPr>
          <p:nvPr/>
        </p:nvSpPr>
        <p:spPr>
          <a:xfrm>
            <a:off x="4149043" y="4292166"/>
            <a:ext cx="2808000" cy="270281"/>
          </a:xfrm>
          <a:prstGeom prst="rect">
            <a:avLst/>
          </a:prstGeom>
        </p:spPr>
        <p:txBody>
          <a:bodyPr lIns="68580" tIns="34290" rIns="68580" bIns="34290" anchor="t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198328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FF0000"/>
              </a:buClr>
              <a:buSzPct val="70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</a:pPr>
            <a:r>
              <a:rPr lang="ru-RU" sz="1300" dirty="0">
                <a:latin typeface="Segoe UI Light" pitchFamily="34" charset="0"/>
              </a:rPr>
              <a:t>Снаружи</a:t>
            </a:r>
          </a:p>
          <a:p>
            <a:pPr>
              <a:spcBef>
                <a:spcPts val="300"/>
              </a:spcBef>
            </a:pPr>
            <a:r>
              <a:rPr lang="ru-RU" sz="1300" dirty="0">
                <a:latin typeface="Segoe UI Light" pitchFamily="34" charset="0"/>
              </a:rPr>
              <a:t> во время испытаний</a:t>
            </a: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4237242" y="206375"/>
            <a:ext cx="4564805" cy="29535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19" name="Объект 6"/>
          <p:cNvSpPr>
            <a:spLocks noGrp="1"/>
          </p:cNvSpPr>
          <p:nvPr>
            <p:ph idx="4294967295"/>
          </p:nvPr>
        </p:nvSpPr>
        <p:spPr>
          <a:xfrm>
            <a:off x="683700" y="4426715"/>
            <a:ext cx="2808288" cy="2714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None/>
            </a:pPr>
            <a:r>
              <a:rPr lang="ru-RU" sz="1300" dirty="0" smtClean="0">
                <a:latin typeface="Segoe UI Light" pitchFamily="34" charset="0"/>
              </a:rPr>
              <a:t>Печь</a:t>
            </a:r>
            <a:endParaRPr lang="ru-RU" sz="1300" dirty="0"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5761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939132" y="2015091"/>
            <a:ext cx="2143140" cy="51552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ru-RU" sz="2900" dirty="0">
                <a:solidFill>
                  <a:schemeClr val="bg1"/>
                </a:solidFill>
                <a:latin typeface="Segoe UI Light" pitchFamily="34" charset="0"/>
              </a:rPr>
              <a:t>ДКС Европа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658450" y="3392823"/>
            <a:ext cx="2031390" cy="46935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ru-RU" sz="2600" dirty="0">
                <a:solidFill>
                  <a:schemeClr val="bg1"/>
                </a:solidFill>
                <a:latin typeface="Segoe UI Light" pitchFamily="34" charset="0"/>
              </a:rPr>
              <a:t>ДКС Украина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Сертификат</a:t>
            </a:r>
            <a:endParaRPr lang="ru-RU" dirty="0"/>
          </a:p>
        </p:txBody>
      </p:sp>
      <p:sp>
        <p:nvSpPr>
          <p:cNvPr id="16" name="Объект 14"/>
          <p:cNvSpPr>
            <a:spLocks noGrp="1"/>
          </p:cNvSpPr>
          <p:nvPr>
            <p:ph sz="quarter" idx="14"/>
          </p:nvPr>
        </p:nvSpPr>
        <p:spPr>
          <a:xfrm>
            <a:off x="341953" y="1401737"/>
            <a:ext cx="5316497" cy="2610029"/>
          </a:xfrm>
        </p:spPr>
        <p:txBody>
          <a:bodyPr/>
          <a:lstStyle/>
          <a:p>
            <a:pPr marL="342900" indent="-342900">
              <a:buClr>
                <a:srgbClr val="F20000"/>
              </a:buClr>
              <a:buFont typeface="Courier New" pitchFamily="49" charset="0"/>
              <a:buChar char="o"/>
            </a:pPr>
            <a:r>
              <a:rPr lang="ru-RU" sz="1800" dirty="0">
                <a:latin typeface="Segoe UI Light" pitchFamily="34" charset="0"/>
              </a:rPr>
              <a:t>Указан заявитель сертификата</a:t>
            </a:r>
          </a:p>
          <a:p>
            <a:pPr marL="342900" indent="-342900">
              <a:buClr>
                <a:srgbClr val="F20000"/>
              </a:buClr>
              <a:buFont typeface="Courier New" pitchFamily="49" charset="0"/>
              <a:buChar char="o"/>
            </a:pPr>
            <a:r>
              <a:rPr lang="ru-RU" sz="1800" dirty="0">
                <a:latin typeface="Segoe UI Light" pitchFamily="34" charset="0"/>
              </a:rPr>
              <a:t>Указана марка </a:t>
            </a:r>
            <a:r>
              <a:rPr lang="ru-RU" sz="1800" dirty="0" smtClean="0">
                <a:latin typeface="Segoe UI Light" pitchFamily="34" charset="0"/>
              </a:rPr>
              <a:t>ОКЛ</a:t>
            </a:r>
          </a:p>
          <a:p>
            <a:pPr marL="342900" indent="-342900">
              <a:buClr>
                <a:srgbClr val="F20000"/>
              </a:buClr>
              <a:buFont typeface="Courier New" pitchFamily="49" charset="0"/>
              <a:buChar char="o"/>
            </a:pPr>
            <a:r>
              <a:rPr lang="ru-RU" sz="1800" dirty="0" smtClean="0"/>
              <a:t>Указан номер ТРМ</a:t>
            </a:r>
            <a:endParaRPr lang="ru-RU" sz="1800" dirty="0">
              <a:latin typeface="Segoe UI Light" pitchFamily="34" charset="0"/>
            </a:endParaRPr>
          </a:p>
          <a:p>
            <a:pPr marL="342900" indent="-342900">
              <a:buClr>
                <a:srgbClr val="F20000"/>
              </a:buClr>
              <a:buFont typeface="Courier New" pitchFamily="49" charset="0"/>
              <a:buChar char="o"/>
            </a:pPr>
            <a:r>
              <a:rPr lang="ru-RU" sz="1800" dirty="0">
                <a:latin typeface="Segoe UI Light" pitchFamily="34" charset="0"/>
              </a:rPr>
              <a:t>Указаны испытанные марки кабеля</a:t>
            </a:r>
          </a:p>
          <a:p>
            <a:pPr marL="342900" indent="-342900">
              <a:buClr>
                <a:srgbClr val="F20000"/>
              </a:buClr>
              <a:buFont typeface="Courier New" pitchFamily="49" charset="0"/>
              <a:buChar char="o"/>
            </a:pPr>
            <a:r>
              <a:rPr lang="ru-RU" sz="1800" dirty="0">
                <a:latin typeface="Segoe UI Light" pitchFamily="34" charset="0"/>
              </a:rPr>
              <a:t>Указаны испытанные типы кабеленесущих систем</a:t>
            </a:r>
          </a:p>
          <a:p>
            <a:pPr marL="342900" indent="-342900">
              <a:buClr>
                <a:srgbClr val="F20000"/>
              </a:buClr>
              <a:buFont typeface="Courier New" pitchFamily="49" charset="0"/>
              <a:buChar char="o"/>
            </a:pPr>
            <a:r>
              <a:rPr lang="ru-RU" sz="1800" dirty="0">
                <a:latin typeface="Segoe UI Light" pitchFamily="34" charset="0"/>
              </a:rPr>
              <a:t>Указано время сохранения работоспособности ОКЛ в условиях пожара</a:t>
            </a:r>
          </a:p>
          <a:p>
            <a:pPr marL="342900" indent="-342900">
              <a:buClr>
                <a:srgbClr val="F20000"/>
              </a:buClr>
              <a:buFont typeface="Courier New" pitchFamily="49" charset="0"/>
              <a:buChar char="o"/>
            </a:pPr>
            <a:r>
              <a:rPr lang="ru-RU" sz="1800" dirty="0">
                <a:latin typeface="Segoe UI Light" pitchFamily="34" charset="0"/>
              </a:rPr>
              <a:t>ОКЛ «ДКС» сохраняют работоспособность от 15 до </a:t>
            </a:r>
            <a:r>
              <a:rPr lang="ru-RU" sz="1800" dirty="0" smtClean="0">
                <a:latin typeface="Segoe UI Light" pitchFamily="34" charset="0"/>
              </a:rPr>
              <a:t>180 </a:t>
            </a:r>
            <a:r>
              <a:rPr lang="ru-RU" sz="1800" dirty="0">
                <a:latin typeface="Segoe UI Light" pitchFamily="34" charset="0"/>
              </a:rPr>
              <a:t>минут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017" y="818230"/>
            <a:ext cx="2721634" cy="3913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Объект 7"/>
          <p:cNvSpPr txBox="1">
            <a:spLocks/>
          </p:cNvSpPr>
          <p:nvPr/>
        </p:nvSpPr>
        <p:spPr>
          <a:xfrm>
            <a:off x="305389" y="681729"/>
            <a:ext cx="8856662" cy="37782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2000" dirty="0" smtClean="0">
                <a:latin typeface="Segoe UI Light" pitchFamily="34" charset="0"/>
              </a:rPr>
              <a:t>Сертификат</a:t>
            </a:r>
          </a:p>
          <a:p>
            <a:pPr marL="0" indent="0">
              <a:buFont typeface="Arial" pitchFamily="34" charset="0"/>
              <a:buNone/>
            </a:pPr>
            <a:endParaRPr lang="ru-RU" sz="2000" dirty="0"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0857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939132" y="2015091"/>
            <a:ext cx="2143140" cy="51552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ru-RU" sz="2900" dirty="0">
                <a:solidFill>
                  <a:schemeClr val="bg1"/>
                </a:solidFill>
                <a:latin typeface="Segoe UI Light" pitchFamily="34" charset="0"/>
              </a:rPr>
              <a:t>ДКС Европа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Совместные сертификаты</a:t>
            </a:r>
            <a:endParaRPr lang="ru-RU" dirty="0"/>
          </a:p>
        </p:txBody>
      </p:sp>
      <p:sp>
        <p:nvSpPr>
          <p:cNvPr id="9" name="Объект 7"/>
          <p:cNvSpPr txBox="1">
            <a:spLocks/>
          </p:cNvSpPr>
          <p:nvPr/>
        </p:nvSpPr>
        <p:spPr>
          <a:xfrm>
            <a:off x="287338" y="681729"/>
            <a:ext cx="8856662" cy="37782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2000" dirty="0" smtClean="0">
                <a:latin typeface="Segoe UI Light" pitchFamily="34" charset="0"/>
              </a:rPr>
              <a:t>Совместные работы по сертификации: более 20 заводов</a:t>
            </a:r>
          </a:p>
          <a:p>
            <a:pPr marL="0" indent="0">
              <a:buFont typeface="Arial" pitchFamily="34" charset="0"/>
              <a:buNone/>
            </a:pPr>
            <a:endParaRPr lang="ru-RU" sz="2000" dirty="0">
              <a:latin typeface="Segoe UI Light" pitchFamily="34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716" y="2123211"/>
            <a:ext cx="1477986" cy="348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56" y="1401736"/>
            <a:ext cx="1950723" cy="360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025" y="1284787"/>
            <a:ext cx="1710019" cy="656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43" y="2642232"/>
            <a:ext cx="1195579" cy="64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980" y="1293498"/>
            <a:ext cx="2033690" cy="576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272" y="1311736"/>
            <a:ext cx="1712099" cy="504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717" y="1963645"/>
            <a:ext cx="1962534" cy="575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236" y="2121745"/>
            <a:ext cx="1572809" cy="316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960" y="1986285"/>
            <a:ext cx="1170012" cy="530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702" y="2682923"/>
            <a:ext cx="1328351" cy="707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011" y="2947650"/>
            <a:ext cx="1487225" cy="283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567" y="3561761"/>
            <a:ext cx="1971890" cy="439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026" y="3421512"/>
            <a:ext cx="1592032" cy="567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07" y="3561761"/>
            <a:ext cx="1402065" cy="49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895" y="3430952"/>
            <a:ext cx="1220384" cy="594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1" name="Picture 1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803" y="4182173"/>
            <a:ext cx="1201440" cy="565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3" name="Picture 1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567" y="4266583"/>
            <a:ext cx="2278532" cy="397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4" name="Picture 16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1" y="2947650"/>
            <a:ext cx="1358854" cy="354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5" name="Picture 17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56" y="4281769"/>
            <a:ext cx="1820459" cy="42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6" name="Picture 18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397" y="2713362"/>
            <a:ext cx="1210648" cy="518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7" name="Picture 19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822" y="4281770"/>
            <a:ext cx="1779225" cy="369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4834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939132" y="2015090"/>
            <a:ext cx="2143140" cy="51552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ru-RU" sz="2900" dirty="0">
                <a:solidFill>
                  <a:schemeClr val="bg1"/>
                </a:solidFill>
              </a:rPr>
              <a:t>ДКС Европа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658450" y="3392823"/>
            <a:ext cx="1950214" cy="46935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ru-RU" sz="2600" dirty="0">
                <a:solidFill>
                  <a:schemeClr val="bg1"/>
                </a:solidFill>
              </a:rPr>
              <a:t>ДКС Украина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Огнестойкие кабельные линии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sz="2100" dirty="0" smtClean="0"/>
              <a:t>Самый широкий ассортимент решений на рынке</a:t>
            </a:r>
            <a:endParaRPr lang="ru-RU" sz="2100" dirty="0"/>
          </a:p>
          <a:p>
            <a:endParaRPr lang="ru-RU" dirty="0"/>
          </a:p>
        </p:txBody>
      </p:sp>
      <p:sp>
        <p:nvSpPr>
          <p:cNvPr id="9" name="Объект 14"/>
          <p:cNvSpPr>
            <a:spLocks noGrp="1"/>
          </p:cNvSpPr>
          <p:nvPr>
            <p:ph type="body" sz="quarter" idx="10"/>
          </p:nvPr>
        </p:nvSpPr>
        <p:spPr>
          <a:xfrm>
            <a:off x="4662001" y="1401737"/>
            <a:ext cx="4140045" cy="3419475"/>
          </a:xfrm>
        </p:spPr>
        <p:txBody>
          <a:bodyPr/>
          <a:lstStyle/>
          <a:p>
            <a:pPr>
              <a:lnSpc>
                <a:spcPct val="100000"/>
              </a:lnSpc>
              <a:buClr>
                <a:srgbClr val="F20000"/>
              </a:buClr>
            </a:pPr>
            <a:endParaRPr lang="ru-RU" sz="2100" i="1" u="sng" dirty="0" smtClean="0"/>
          </a:p>
          <a:p>
            <a:pPr marL="342900" indent="-342900">
              <a:buClr>
                <a:srgbClr val="F20000"/>
              </a:buClr>
              <a:buFont typeface="Courier New" pitchFamily="49" charset="0"/>
              <a:buChar char="o"/>
            </a:pPr>
            <a:r>
              <a:rPr lang="ru-RU" sz="1800" dirty="0" smtClean="0"/>
              <a:t>Совместные испытания с крупнейшими кабельными заводами </a:t>
            </a:r>
            <a:endParaRPr lang="ru-RU" sz="1800" dirty="0"/>
          </a:p>
          <a:p>
            <a:pPr marL="342900" indent="-342900">
              <a:buClr>
                <a:srgbClr val="F20000"/>
              </a:buClr>
              <a:buFont typeface="Courier New" pitchFamily="49" charset="0"/>
              <a:buChar char="o"/>
            </a:pPr>
            <a:endParaRPr lang="ru-RU" sz="1800" dirty="0"/>
          </a:p>
          <a:p>
            <a:pPr marL="342900" indent="-342900">
              <a:buClr>
                <a:srgbClr val="F20000"/>
              </a:buClr>
              <a:buFont typeface="Courier New" pitchFamily="49" charset="0"/>
              <a:buChar char="o"/>
            </a:pPr>
            <a:r>
              <a:rPr lang="ru-RU" sz="1800" dirty="0" smtClean="0"/>
              <a:t>Более 9000 испытанных узлов огнестойких кабельных линий</a:t>
            </a:r>
          </a:p>
          <a:p>
            <a:pPr marL="342900" indent="-342900">
              <a:buClr>
                <a:srgbClr val="F20000"/>
              </a:buClr>
              <a:buFont typeface="Courier New" pitchFamily="49" charset="0"/>
              <a:buChar char="o"/>
            </a:pPr>
            <a:endParaRPr lang="ru-RU" sz="1800" dirty="0"/>
          </a:p>
          <a:p>
            <a:pPr marL="342900" indent="-342900">
              <a:buClr>
                <a:srgbClr val="F20000"/>
              </a:buClr>
              <a:buFont typeface="Courier New" pitchFamily="49" charset="0"/>
              <a:buChar char="o"/>
            </a:pPr>
            <a:r>
              <a:rPr lang="ru-RU" sz="1800" dirty="0" smtClean="0"/>
              <a:t>Задействованы 17 линеек </a:t>
            </a:r>
            <a:r>
              <a:rPr lang="ru-RU" sz="1800" dirty="0" err="1" smtClean="0"/>
              <a:t>кабеленесущих</a:t>
            </a:r>
            <a:r>
              <a:rPr lang="ru-RU" sz="1800" dirty="0" smtClean="0"/>
              <a:t> систем</a:t>
            </a:r>
            <a:endParaRPr lang="ru-RU" sz="1800" dirty="0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54" y="1806200"/>
            <a:ext cx="3941993" cy="2745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02227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939132" y="2015090"/>
            <a:ext cx="2143140" cy="51552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ru-RU" sz="2900" dirty="0">
                <a:solidFill>
                  <a:schemeClr val="bg1"/>
                </a:solidFill>
              </a:rPr>
              <a:t>ДКС Европа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658450" y="3392823"/>
            <a:ext cx="1950214" cy="46935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ru-RU" sz="2600" dirty="0">
                <a:solidFill>
                  <a:schemeClr val="bg1"/>
                </a:solidFill>
              </a:rPr>
              <a:t>ДКС Украина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Огнестойкие коробки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/>
              <a:t>Ответвительные коробки серии </a:t>
            </a:r>
            <a:r>
              <a:rPr lang="en-US" dirty="0"/>
              <a:t>FS </a:t>
            </a:r>
            <a:r>
              <a:rPr lang="ru-RU" dirty="0"/>
              <a:t>для применения в ОКЛ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211996" y="1491738"/>
            <a:ext cx="4410075" cy="3420602"/>
          </a:xfrm>
        </p:spPr>
        <p:txBody>
          <a:bodyPr/>
          <a:lstStyle/>
          <a:p>
            <a:pPr marL="257175" indent="-257175">
              <a:buClr>
                <a:srgbClr val="FF0000"/>
              </a:buClr>
              <a:buFont typeface="Courier New" pitchFamily="49" charset="0"/>
              <a:buChar char="o"/>
            </a:pPr>
            <a:r>
              <a:rPr lang="ru-RU" sz="2000" dirty="0"/>
              <a:t>М</a:t>
            </a:r>
            <a:r>
              <a:rPr lang="ru-RU" sz="2000" dirty="0" smtClean="0"/>
              <a:t>атериал </a:t>
            </a:r>
            <a:r>
              <a:rPr lang="ru-RU" sz="2000" dirty="0"/>
              <a:t>–</a:t>
            </a:r>
            <a:r>
              <a:rPr lang="ru-RU" sz="2000" dirty="0" smtClean="0"/>
              <a:t>термопласт/сталь;</a:t>
            </a:r>
          </a:p>
          <a:p>
            <a:pPr marL="257175" indent="-257175">
              <a:buClr>
                <a:srgbClr val="FF0000"/>
              </a:buClr>
              <a:buFont typeface="Courier New" pitchFamily="49" charset="0"/>
              <a:buChar char="o"/>
            </a:pPr>
            <a:r>
              <a:rPr lang="ru-RU" sz="2000" dirty="0" smtClean="0"/>
              <a:t>Керамические клеммы</a:t>
            </a:r>
            <a:endParaRPr lang="ru-RU" sz="2000" dirty="0"/>
          </a:p>
          <a:p>
            <a:pPr marL="257175" indent="-257175">
              <a:buClr>
                <a:srgbClr val="FF0000"/>
              </a:buClr>
              <a:buFont typeface="Courier New" pitchFamily="49" charset="0"/>
              <a:buChar char="o"/>
            </a:pPr>
            <a:r>
              <a:rPr lang="ru-RU" sz="2000" dirty="0"/>
              <a:t>степень защиты </a:t>
            </a:r>
            <a:r>
              <a:rPr lang="ru-RU" sz="2000" dirty="0" smtClean="0"/>
              <a:t>IP56/IP66</a:t>
            </a:r>
            <a:r>
              <a:rPr lang="ru-RU" sz="2000" dirty="0"/>
              <a:t>;</a:t>
            </a:r>
          </a:p>
          <a:p>
            <a:pPr marL="257175" indent="-257175">
              <a:buClr>
                <a:srgbClr val="FF0000"/>
              </a:buClr>
              <a:buFont typeface="Courier New" pitchFamily="49" charset="0"/>
              <a:buChar char="o"/>
            </a:pPr>
            <a:r>
              <a:rPr lang="ru-RU" sz="2000" dirty="0" smtClean="0"/>
              <a:t>От 4 до 40 полюсов</a:t>
            </a:r>
          </a:p>
          <a:p>
            <a:pPr marL="257175" indent="-257175">
              <a:buClr>
                <a:srgbClr val="FF0000"/>
              </a:buClr>
              <a:buFont typeface="Courier New" pitchFamily="49" charset="0"/>
              <a:buChar char="o"/>
            </a:pPr>
            <a:r>
              <a:rPr lang="ru-RU" sz="2000" dirty="0"/>
              <a:t>без содержания галогенов </a:t>
            </a:r>
            <a:r>
              <a:rPr lang="en-US" sz="2000" dirty="0"/>
              <a:t>(HF)</a:t>
            </a:r>
            <a:endParaRPr lang="ru-RU" sz="2000" dirty="0"/>
          </a:p>
          <a:p>
            <a:pPr>
              <a:buClr>
                <a:srgbClr val="FF0000"/>
              </a:buClr>
            </a:pPr>
            <a:endParaRPr lang="ru-RU" sz="2000" dirty="0"/>
          </a:p>
        </p:txBody>
      </p:sp>
      <p:pic>
        <p:nvPicPr>
          <p:cNvPr id="8" name="Picture 2" descr="\\DKC-FSRV\Exchange\Media_Public\3D\katalog\vulcan\Коробки\Пластиковые\FSK4112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0" y="1561902"/>
            <a:ext cx="2561906" cy="256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3886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939132" y="2015090"/>
            <a:ext cx="2143140" cy="51552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ru-RU" sz="2900" dirty="0">
                <a:solidFill>
                  <a:schemeClr val="bg1"/>
                </a:solidFill>
              </a:rPr>
              <a:t>ДКС Европа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658450" y="3392823"/>
            <a:ext cx="1950214" cy="46935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ru-RU" sz="2600" dirty="0">
                <a:solidFill>
                  <a:schemeClr val="bg1"/>
                </a:solidFill>
              </a:rPr>
              <a:t>ДКС Украина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Продвижение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 smtClean="0"/>
              <a:t>Альбом типовых решений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01" y="1221735"/>
            <a:ext cx="4273523" cy="296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000" y="1221734"/>
            <a:ext cx="4089574" cy="296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1953" y="4371770"/>
            <a:ext cx="33375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dirty="0">
                <a:latin typeface="Segoe UI Light" pitchFamily="34" charset="0"/>
              </a:rPr>
              <a:t>Согласован </a:t>
            </a:r>
            <a:r>
              <a:rPr lang="ru-RU" u="sng" dirty="0">
                <a:solidFill>
                  <a:srgbClr val="FF0000"/>
                </a:solidFill>
                <a:latin typeface="Segoe UI Light" pitchFamily="34" charset="0"/>
              </a:rPr>
              <a:t>ФГБУ ВНИИПО МЧС России</a:t>
            </a:r>
            <a:endParaRPr lang="ru-RU" dirty="0">
              <a:solidFill>
                <a:srgbClr val="FF0000"/>
              </a:solidFill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175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939132" y="2015090"/>
            <a:ext cx="2143140" cy="51552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ru-RU" sz="2900" dirty="0">
                <a:solidFill>
                  <a:schemeClr val="bg1"/>
                </a:solidFill>
              </a:rPr>
              <a:t>ДКС Европа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658450" y="3392823"/>
            <a:ext cx="1950214" cy="46935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ru-RU" sz="2600" dirty="0">
                <a:solidFill>
                  <a:schemeClr val="bg1"/>
                </a:solidFill>
              </a:rPr>
              <a:t>ДКС Украина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Продвижение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 err="1" smtClean="0"/>
              <a:t>Промостраница</a:t>
            </a:r>
            <a:r>
              <a:rPr lang="ru-RU" dirty="0" smtClean="0"/>
              <a:t> </a:t>
            </a:r>
            <a:r>
              <a:rPr lang="en-US" b="1" dirty="0">
                <a:solidFill>
                  <a:srgbClr val="3584CB"/>
                </a:solidFill>
              </a:rPr>
              <a:t>https://firelines.dkc.ru/</a:t>
            </a:r>
            <a:endParaRPr lang="ru-RU" altLang="ru-RU" b="1" dirty="0">
              <a:solidFill>
                <a:srgbClr val="3584CB"/>
              </a:solidFill>
            </a:endParaRPr>
          </a:p>
          <a:p>
            <a:endParaRPr lang="ru-RU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802" y="1399435"/>
            <a:ext cx="5552246" cy="3167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Объект 4"/>
          <p:cNvSpPr>
            <a:spLocks noGrp="1"/>
          </p:cNvSpPr>
          <p:nvPr>
            <p:ph idx="12"/>
          </p:nvPr>
        </p:nvSpPr>
        <p:spPr>
          <a:xfrm>
            <a:off x="251952" y="1491738"/>
            <a:ext cx="3333892" cy="3240000"/>
          </a:xfrm>
        </p:spPr>
        <p:txBody>
          <a:bodyPr/>
          <a:lstStyle/>
          <a:p>
            <a:pPr marL="257175" indent="-257175">
              <a:lnSpc>
                <a:spcPct val="150000"/>
              </a:lnSpc>
              <a:buClr>
                <a:srgbClr val="FF0000"/>
              </a:buClr>
              <a:buFont typeface="Courier New" pitchFamily="49" charset="0"/>
              <a:buChar char="o"/>
            </a:pPr>
            <a:r>
              <a:rPr lang="ru-RU" sz="1400" dirty="0"/>
              <a:t>Сертификаты</a:t>
            </a:r>
          </a:p>
          <a:p>
            <a:pPr marL="257175" indent="-257175">
              <a:lnSpc>
                <a:spcPct val="150000"/>
              </a:lnSpc>
              <a:buClr>
                <a:srgbClr val="FF0000"/>
              </a:buClr>
              <a:buFont typeface="Courier New" pitchFamily="49" charset="0"/>
              <a:buChar char="o"/>
            </a:pPr>
            <a:r>
              <a:rPr lang="ru-RU" sz="1400" dirty="0"/>
              <a:t>Альбомы типовых </a:t>
            </a:r>
            <a:r>
              <a:rPr lang="ru-RU" sz="1400" dirty="0" smtClean="0"/>
              <a:t>решений</a:t>
            </a:r>
          </a:p>
          <a:p>
            <a:pPr marL="257175" indent="-257175">
              <a:lnSpc>
                <a:spcPct val="150000"/>
              </a:lnSpc>
              <a:buClr>
                <a:srgbClr val="FF0000"/>
              </a:buClr>
              <a:buFont typeface="Courier New" pitchFamily="49" charset="0"/>
              <a:buChar char="o"/>
            </a:pPr>
            <a:r>
              <a:rPr lang="ru-RU" sz="1400" dirty="0" smtClean="0"/>
              <a:t>Конфигураторы</a:t>
            </a:r>
          </a:p>
          <a:p>
            <a:pPr marL="257175" indent="-257175">
              <a:lnSpc>
                <a:spcPct val="150000"/>
              </a:lnSpc>
              <a:buClr>
                <a:srgbClr val="FF0000"/>
              </a:buClr>
              <a:buFont typeface="Courier New" pitchFamily="49" charset="0"/>
              <a:buChar char="o"/>
            </a:pPr>
            <a:r>
              <a:rPr lang="ru-RU" sz="1400" dirty="0" smtClean="0"/>
              <a:t>Инструкции по монтажу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6150749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939132" y="2015090"/>
            <a:ext cx="2143140" cy="51552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ru-RU" sz="2900" dirty="0">
                <a:solidFill>
                  <a:schemeClr val="bg1"/>
                </a:solidFill>
              </a:rPr>
              <a:t>ДКС Европа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658450" y="3392823"/>
            <a:ext cx="1950214" cy="46935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ru-RU" sz="2600" dirty="0">
                <a:solidFill>
                  <a:schemeClr val="bg1"/>
                </a:solidFill>
              </a:rPr>
              <a:t>ДКС Украина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Продвижение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 smtClean="0"/>
              <a:t>Конфигуратор подбора ОКЛ</a:t>
            </a:r>
            <a:endParaRPr lang="ru-RU" altLang="ru-RU" b="1" dirty="0">
              <a:solidFill>
                <a:srgbClr val="3584CB"/>
              </a:solidFill>
            </a:endParaRPr>
          </a:p>
          <a:p>
            <a:endParaRPr lang="ru-RU" dirty="0"/>
          </a:p>
        </p:txBody>
      </p:sp>
      <p:sp>
        <p:nvSpPr>
          <p:cNvPr id="10" name="Объект 4"/>
          <p:cNvSpPr>
            <a:spLocks noGrp="1"/>
          </p:cNvSpPr>
          <p:nvPr>
            <p:ph idx="12"/>
          </p:nvPr>
        </p:nvSpPr>
        <p:spPr>
          <a:xfrm>
            <a:off x="251952" y="1491738"/>
            <a:ext cx="3333892" cy="3240000"/>
          </a:xfrm>
        </p:spPr>
        <p:txBody>
          <a:bodyPr/>
          <a:lstStyle/>
          <a:p>
            <a:pPr marL="257175" indent="-257175">
              <a:lnSpc>
                <a:spcPct val="150000"/>
              </a:lnSpc>
              <a:buClr>
                <a:srgbClr val="FF0000"/>
              </a:buClr>
              <a:buFont typeface="Courier New" pitchFamily="49" charset="0"/>
              <a:buChar char="o"/>
            </a:pPr>
            <a:r>
              <a:rPr lang="ru-RU" sz="1400" dirty="0" smtClean="0"/>
              <a:t>Более 9000 узлов ОКЛ</a:t>
            </a:r>
          </a:p>
          <a:p>
            <a:pPr marL="257175" indent="-257175">
              <a:lnSpc>
                <a:spcPct val="150000"/>
              </a:lnSpc>
              <a:buClr>
                <a:srgbClr val="FF0000"/>
              </a:buClr>
              <a:buFont typeface="Courier New" pitchFamily="49" charset="0"/>
              <a:buChar char="o"/>
            </a:pPr>
            <a:r>
              <a:rPr lang="ru-RU" sz="1400" dirty="0" smtClean="0"/>
              <a:t>3 </a:t>
            </a:r>
            <a:r>
              <a:rPr lang="ru-RU" sz="1400" dirty="0"/>
              <a:t>вводных параметра</a:t>
            </a:r>
          </a:p>
          <a:p>
            <a:pPr marL="257175" indent="-257175">
              <a:lnSpc>
                <a:spcPct val="150000"/>
              </a:lnSpc>
              <a:buClr>
                <a:srgbClr val="FF0000"/>
              </a:buClr>
              <a:buFont typeface="Courier New" pitchFamily="49" charset="0"/>
              <a:buChar char="o"/>
            </a:pPr>
            <a:r>
              <a:rPr lang="ru-RU" sz="1400" dirty="0" smtClean="0"/>
              <a:t>Возможность скачать нужное решение из типового альбома</a:t>
            </a:r>
          </a:p>
          <a:p>
            <a:pPr marL="257175" indent="-257175">
              <a:lnSpc>
                <a:spcPct val="150000"/>
              </a:lnSpc>
              <a:buClr>
                <a:srgbClr val="FF0000"/>
              </a:buClr>
              <a:buFont typeface="Courier New" pitchFamily="49" charset="0"/>
              <a:buChar char="o"/>
            </a:pPr>
            <a:r>
              <a:rPr lang="ru-RU" sz="1400" dirty="0" smtClean="0"/>
              <a:t>Возможность скачать список</a:t>
            </a:r>
            <a:endParaRPr lang="en-US" sz="1400" dirty="0" smtClean="0"/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ru-RU" sz="1400" dirty="0"/>
              <a:t>в</a:t>
            </a:r>
            <a:r>
              <a:rPr lang="ru-RU" sz="1400" dirty="0" smtClean="0"/>
              <a:t> </a:t>
            </a:r>
            <a:r>
              <a:rPr lang="en-US" sz="1400" dirty="0" smtClean="0"/>
              <a:t>Excel</a:t>
            </a:r>
            <a:endParaRPr lang="ru-RU" sz="14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984" y="1311735"/>
            <a:ext cx="5842910" cy="3150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29077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939132" y="2015090"/>
            <a:ext cx="2143140" cy="51552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ru-RU" sz="2900" dirty="0">
                <a:solidFill>
                  <a:schemeClr val="bg1"/>
                </a:solidFill>
              </a:rPr>
              <a:t>ДКС Европа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658450" y="3392823"/>
            <a:ext cx="1950214" cy="46935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ru-RU" sz="2600" dirty="0">
                <a:solidFill>
                  <a:schemeClr val="bg1"/>
                </a:solidFill>
              </a:rPr>
              <a:t>ДКС Украина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Референс</a:t>
            </a:r>
            <a:r>
              <a:rPr lang="ru-RU" dirty="0" smtClean="0"/>
              <a:t> лист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 smtClean="0"/>
              <a:t>Нас выбрали</a:t>
            </a:r>
            <a:endParaRPr lang="ru-RU" altLang="ru-RU" b="1" dirty="0">
              <a:solidFill>
                <a:srgbClr val="3584CB"/>
              </a:solidFill>
            </a:endParaRPr>
          </a:p>
          <a:p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10000" y="1215000"/>
            <a:ext cx="2808000" cy="159351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025" r="-14025"/>
          <a:stretch/>
        </p:blipFill>
        <p:spPr>
          <a:xfrm>
            <a:off x="3186000" y="1215000"/>
            <a:ext cx="2808000" cy="159351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2000" y="1215000"/>
            <a:ext cx="2808000" cy="159351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86000" y="3009411"/>
            <a:ext cx="2808000" cy="159351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2000" y="3009411"/>
            <a:ext cx="2808000" cy="1593515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021" y="2915149"/>
            <a:ext cx="1687777" cy="168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84171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939132" y="2015090"/>
            <a:ext cx="2143140" cy="51552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ru-RU" sz="2900" dirty="0">
                <a:solidFill>
                  <a:schemeClr val="bg1"/>
                </a:solidFill>
              </a:rPr>
              <a:t>ДКС Европа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658450" y="3392823"/>
            <a:ext cx="1950214" cy="46935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ru-RU" sz="2600" dirty="0">
                <a:solidFill>
                  <a:schemeClr val="bg1"/>
                </a:solidFill>
              </a:rPr>
              <a:t>ДКС Украина</a:t>
            </a:r>
          </a:p>
        </p:txBody>
      </p:sp>
      <p:sp>
        <p:nvSpPr>
          <p:cNvPr id="8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Огнестойкие решения</a:t>
            </a:r>
            <a:endParaRPr lang="ru-RU" dirty="0"/>
          </a:p>
        </p:txBody>
      </p:sp>
      <p:sp>
        <p:nvSpPr>
          <p:cNvPr id="16" name="Объект 14"/>
          <p:cNvSpPr>
            <a:spLocks noGrp="1"/>
          </p:cNvSpPr>
          <p:nvPr>
            <p:ph sz="quarter" idx="13"/>
          </p:nvPr>
        </p:nvSpPr>
        <p:spPr>
          <a:xfrm>
            <a:off x="251952" y="1311736"/>
            <a:ext cx="4410075" cy="3420602"/>
          </a:xfrm>
        </p:spPr>
        <p:txBody>
          <a:bodyPr/>
          <a:lstStyle/>
          <a:p>
            <a:pPr marL="342900" indent="-342900">
              <a:buClr>
                <a:srgbClr val="FF0000"/>
              </a:buClr>
              <a:buFont typeface="Courier New" pitchFamily="49" charset="0"/>
              <a:buChar char="o"/>
            </a:pPr>
            <a:r>
              <a:rPr lang="ru-RU" sz="2000" dirty="0" smtClean="0">
                <a:latin typeface="Segoe UI Light" pitchFamily="34" charset="0"/>
              </a:rPr>
              <a:t>Задача ОКЛ – сохранять работоспособность электропроводок систем противопожарной защиты (СПЗ)</a:t>
            </a:r>
          </a:p>
          <a:p>
            <a:pPr>
              <a:buClr>
                <a:srgbClr val="FF0000"/>
              </a:buClr>
            </a:pPr>
            <a:endParaRPr lang="en-US" sz="2000" dirty="0" smtClean="0">
              <a:latin typeface="Segoe UI Light" pitchFamily="34" charset="0"/>
            </a:endParaRPr>
          </a:p>
        </p:txBody>
      </p:sp>
      <p:pic>
        <p:nvPicPr>
          <p:cNvPr id="66563" name="Picture 3" descr="C:\Users\lukoyanov\Desktop\shhit-otkryityij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2940" y="1131734"/>
            <a:ext cx="3969109" cy="26460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120310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939132" y="2015090"/>
            <a:ext cx="2143140" cy="51552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ru-RU" sz="2900" dirty="0">
                <a:solidFill>
                  <a:schemeClr val="bg1"/>
                </a:solidFill>
              </a:rPr>
              <a:t>ДКС Европа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658450" y="3392823"/>
            <a:ext cx="1950214" cy="46935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ru-RU" sz="2600" dirty="0">
                <a:solidFill>
                  <a:schemeClr val="bg1"/>
                </a:solidFill>
              </a:rPr>
              <a:t>ДКС Украина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История успеха</a:t>
            </a:r>
            <a:endParaRPr lang="ru-RU" dirty="0"/>
          </a:p>
        </p:txBody>
      </p:sp>
      <p:sp>
        <p:nvSpPr>
          <p:cNvPr id="9" name="Объект 7"/>
          <p:cNvSpPr txBox="1">
            <a:spLocks/>
          </p:cNvSpPr>
          <p:nvPr/>
        </p:nvSpPr>
        <p:spPr>
          <a:xfrm>
            <a:off x="287338" y="843910"/>
            <a:ext cx="8856662" cy="37782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2000" dirty="0" smtClean="0">
                <a:latin typeface="Segoe UI Light" pitchFamily="34" charset="0"/>
              </a:rPr>
              <a:t>ЛАХТА ЦЕНТР. Фаза 2</a:t>
            </a:r>
            <a:endParaRPr lang="ru-RU" sz="2000" dirty="0">
              <a:latin typeface="Segoe UI Light" pitchFamily="34" charset="0"/>
            </a:endParaRPr>
          </a:p>
          <a:p>
            <a:pPr marL="0" indent="0">
              <a:buFont typeface="Arial" pitchFamily="34" charset="0"/>
              <a:buNone/>
            </a:pPr>
            <a:endParaRPr lang="ru-RU" sz="2000" dirty="0">
              <a:latin typeface="Segoe UI Light" pitchFamily="34" charset="0"/>
            </a:endParaRPr>
          </a:p>
        </p:txBody>
      </p:sp>
      <p:sp>
        <p:nvSpPr>
          <p:cNvPr id="14" name="Объект 14"/>
          <p:cNvSpPr>
            <a:spLocks noGrp="1"/>
          </p:cNvSpPr>
          <p:nvPr>
            <p:ph idx="4294967295"/>
          </p:nvPr>
        </p:nvSpPr>
        <p:spPr>
          <a:xfrm>
            <a:off x="287338" y="1508392"/>
            <a:ext cx="3204650" cy="703354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750"/>
              </a:spcBef>
              <a:buClr>
                <a:srgbClr val="F20000"/>
              </a:buClr>
              <a:buFont typeface="Courier New" pitchFamily="49" charset="0"/>
              <a:buChar char="o"/>
              <a:defRPr/>
            </a:pPr>
            <a:r>
              <a:rPr lang="ru-RU" sz="1600" dirty="0" smtClean="0">
                <a:latin typeface="Segoe UI Light" pitchFamily="34" charset="0"/>
              </a:rPr>
              <a:t>Проектные испытания ОКЛ с генподрядчиком Заявитель - ДКС</a:t>
            </a:r>
          </a:p>
          <a:p>
            <a:pPr>
              <a:spcBef>
                <a:spcPts val="750"/>
              </a:spcBef>
              <a:buClr>
                <a:srgbClr val="F20000"/>
              </a:buClr>
              <a:buFont typeface="Courier New" pitchFamily="49" charset="0"/>
              <a:buChar char="o"/>
              <a:defRPr/>
            </a:pPr>
            <a:r>
              <a:rPr lang="ru-RU" sz="1600" dirty="0" smtClean="0">
                <a:latin typeface="Segoe UI Light" pitchFamily="34" charset="0"/>
              </a:rPr>
              <a:t>Производители, чья продукция имеется в сертификате: ДКС, </a:t>
            </a:r>
            <a:r>
              <a:rPr lang="ru-RU" sz="1600" dirty="0" err="1" smtClean="0">
                <a:latin typeface="Segoe UI Light" pitchFamily="34" charset="0"/>
              </a:rPr>
              <a:t>Спецкабель</a:t>
            </a:r>
            <a:r>
              <a:rPr lang="ru-RU" sz="1600" dirty="0" smtClean="0">
                <a:latin typeface="Segoe UI Light" pitchFamily="34" charset="0"/>
              </a:rPr>
              <a:t>, Электрокабель, </a:t>
            </a:r>
            <a:r>
              <a:rPr lang="en-US" sz="1600" dirty="0" err="1" smtClean="0">
                <a:latin typeface="Segoe UI Light" pitchFamily="34" charset="0"/>
              </a:rPr>
              <a:t>Hilti</a:t>
            </a:r>
            <a:endParaRPr lang="en-US" sz="1600" dirty="0" smtClean="0">
              <a:latin typeface="Segoe UI Light" pitchFamily="34" charset="0"/>
            </a:endParaRPr>
          </a:p>
          <a:p>
            <a:pPr>
              <a:spcBef>
                <a:spcPts val="750"/>
              </a:spcBef>
              <a:buClr>
                <a:srgbClr val="F20000"/>
              </a:buClr>
              <a:buFont typeface="Courier New" pitchFamily="49" charset="0"/>
              <a:buChar char="o"/>
              <a:defRPr/>
            </a:pPr>
            <a:r>
              <a:rPr lang="ru-RU" sz="1600" dirty="0" smtClean="0">
                <a:latin typeface="Segoe UI Light" pitchFamily="34" charset="0"/>
              </a:rPr>
              <a:t>Общее время получения сертификата: 1,5 месяца</a:t>
            </a:r>
          </a:p>
          <a:p>
            <a:pPr>
              <a:spcBef>
                <a:spcPts val="750"/>
              </a:spcBef>
              <a:buClr>
                <a:srgbClr val="F20000"/>
              </a:buClr>
              <a:buFont typeface="Courier New" pitchFamily="49" charset="0"/>
              <a:buChar char="o"/>
              <a:defRPr/>
            </a:pPr>
            <a:endParaRPr lang="en-US" sz="1600" dirty="0" smtClean="0">
              <a:latin typeface="Segoe UI Light" pitchFamily="34" charset="0"/>
            </a:endParaRPr>
          </a:p>
          <a:p>
            <a:pPr>
              <a:spcBef>
                <a:spcPts val="750"/>
              </a:spcBef>
              <a:buClr>
                <a:srgbClr val="F20000"/>
              </a:buClr>
              <a:buFont typeface="Courier New" pitchFamily="49" charset="0"/>
              <a:buChar char="o"/>
              <a:defRPr/>
            </a:pPr>
            <a:endParaRPr lang="ru-RU" sz="1600" dirty="0" smtClean="0">
              <a:latin typeface="Segoe UI Light" pitchFamily="34" charset="0"/>
            </a:endParaRPr>
          </a:p>
          <a:p>
            <a:pPr>
              <a:spcBef>
                <a:spcPts val="750"/>
              </a:spcBef>
              <a:buClr>
                <a:srgbClr val="F20000"/>
              </a:buClr>
              <a:buFont typeface="Courier New" pitchFamily="49" charset="0"/>
              <a:buChar char="o"/>
              <a:defRPr/>
            </a:pPr>
            <a:endParaRPr lang="ru-RU" sz="1600" dirty="0">
              <a:latin typeface="Segoe UI Light" pitchFamily="34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996" y="870641"/>
            <a:ext cx="3690041" cy="3888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54266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61" y="1320669"/>
            <a:ext cx="1778071" cy="152108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939132" y="2015090"/>
            <a:ext cx="2143140" cy="51552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ru-RU" sz="2900" dirty="0">
                <a:solidFill>
                  <a:schemeClr val="bg1"/>
                </a:solidFill>
              </a:rPr>
              <a:t>ДКС Европа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658450" y="3392823"/>
            <a:ext cx="1950214" cy="46935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ru-RU" sz="2600" dirty="0">
                <a:solidFill>
                  <a:schemeClr val="bg1"/>
                </a:solidFill>
              </a:rPr>
              <a:t>ДКС Украина</a:t>
            </a:r>
          </a:p>
        </p:txBody>
      </p:sp>
      <p:sp>
        <p:nvSpPr>
          <p:cNvPr id="16" name="Объект 14"/>
          <p:cNvSpPr>
            <a:spLocks noGrp="1"/>
          </p:cNvSpPr>
          <p:nvPr>
            <p:ph type="body" sz="quarter" idx="10"/>
          </p:nvPr>
        </p:nvSpPr>
        <p:spPr>
          <a:xfrm>
            <a:off x="3401987" y="1222298"/>
            <a:ext cx="5400059" cy="3419475"/>
          </a:xfrm>
        </p:spPr>
        <p:txBody>
          <a:bodyPr/>
          <a:lstStyle/>
          <a:p>
            <a:pPr>
              <a:lnSpc>
                <a:spcPct val="100000"/>
              </a:lnSpc>
              <a:buClr>
                <a:srgbClr val="F20000"/>
              </a:buClr>
            </a:pPr>
            <a:endParaRPr lang="ru-RU" sz="2100" i="1" u="sng" dirty="0" smtClean="0"/>
          </a:p>
          <a:p>
            <a:pPr>
              <a:lnSpc>
                <a:spcPct val="100000"/>
              </a:lnSpc>
              <a:buClr>
                <a:srgbClr val="F20000"/>
              </a:buClr>
            </a:pPr>
            <a:endParaRPr lang="ru-RU" sz="2100" i="1" u="sng" dirty="0"/>
          </a:p>
          <a:p>
            <a:pPr marL="342900" indent="-342900">
              <a:buClr>
                <a:srgbClr val="F20000"/>
              </a:buClr>
              <a:buFont typeface="Courier New" pitchFamily="49" charset="0"/>
              <a:buChar char="o"/>
            </a:pPr>
            <a:r>
              <a:rPr lang="ru-RU" sz="1800" dirty="0" smtClean="0"/>
              <a:t>Системы </a:t>
            </a:r>
            <a:r>
              <a:rPr lang="ru-RU" sz="1800" dirty="0"/>
              <a:t>обнаружения </a:t>
            </a:r>
            <a:r>
              <a:rPr lang="ru-RU" sz="1800" dirty="0" smtClean="0"/>
              <a:t>пожара</a:t>
            </a:r>
          </a:p>
          <a:p>
            <a:pPr marL="342900" indent="-342900">
              <a:buClr>
                <a:srgbClr val="F20000"/>
              </a:buClr>
              <a:buFont typeface="Courier New" pitchFamily="49" charset="0"/>
              <a:buChar char="o"/>
            </a:pPr>
            <a:endParaRPr lang="ru-RU" sz="1800" dirty="0" smtClean="0"/>
          </a:p>
          <a:p>
            <a:pPr>
              <a:buClr>
                <a:srgbClr val="F20000"/>
              </a:buClr>
            </a:pPr>
            <a:endParaRPr lang="ru-RU" sz="1800" dirty="0" smtClean="0"/>
          </a:p>
          <a:p>
            <a:pPr>
              <a:buClr>
                <a:srgbClr val="F20000"/>
              </a:buClr>
            </a:pPr>
            <a:endParaRPr lang="ru-RU" sz="1800" dirty="0"/>
          </a:p>
          <a:p>
            <a:pPr marL="342900" indent="-342900">
              <a:buClr>
                <a:srgbClr val="F20000"/>
              </a:buClr>
              <a:buFont typeface="Courier New" pitchFamily="49" charset="0"/>
              <a:buChar char="o"/>
            </a:pPr>
            <a:r>
              <a:rPr lang="ru-RU" sz="1800" dirty="0" smtClean="0"/>
              <a:t>Системы оповещения </a:t>
            </a:r>
            <a:r>
              <a:rPr lang="ru-RU" sz="1800" dirty="0"/>
              <a:t>и управления эвакуацией людей при </a:t>
            </a:r>
            <a:r>
              <a:rPr lang="ru-RU" sz="1800" dirty="0" smtClean="0"/>
              <a:t>пожаре</a:t>
            </a:r>
            <a:endParaRPr lang="ru-RU" sz="1800" dirty="0"/>
          </a:p>
        </p:txBody>
      </p:sp>
      <p:sp>
        <p:nvSpPr>
          <p:cNvPr id="5" name="Объект 4"/>
          <p:cNvSpPr>
            <a:spLocks noGrp="1"/>
          </p:cNvSpPr>
          <p:nvPr>
            <p:ph type="body" sz="quarter" idx="12"/>
          </p:nvPr>
        </p:nvSpPr>
        <p:spPr>
          <a:xfrm>
            <a:off x="344488" y="771525"/>
            <a:ext cx="8367712" cy="648097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dirty="0" smtClean="0"/>
              <a:t>Должны </a:t>
            </a:r>
            <a:r>
              <a:rPr lang="ru-RU" dirty="0"/>
              <a:t>сохранять работоспособность в условиях пожара </a:t>
            </a: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131840" y="206375"/>
            <a:ext cx="5647853" cy="295352"/>
          </a:xfrm>
        </p:spPr>
        <p:txBody>
          <a:bodyPr/>
          <a:lstStyle/>
          <a:p>
            <a:r>
              <a:rPr lang="ru-RU" dirty="0" smtClean="0"/>
              <a:t>Необходимо применять ОКЛ</a:t>
            </a:r>
            <a:endParaRPr lang="ru-RU" dirty="0"/>
          </a:p>
        </p:txBody>
      </p:sp>
      <p:pic>
        <p:nvPicPr>
          <p:cNvPr id="2050" name="Picture 2" descr="C:\Борис\Рускабель_презентация\vympel_pozharnaya_bezopasnost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67" y="3111756"/>
            <a:ext cx="1903865" cy="135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98046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939132" y="2015090"/>
            <a:ext cx="2143140" cy="51552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ru-RU" sz="2900" dirty="0">
                <a:solidFill>
                  <a:schemeClr val="bg1"/>
                </a:solidFill>
              </a:rPr>
              <a:t>ДКС Европа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658450" y="3392823"/>
            <a:ext cx="1950214" cy="46935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ru-RU" sz="2600" dirty="0">
                <a:solidFill>
                  <a:schemeClr val="bg1"/>
                </a:solidFill>
              </a:rPr>
              <a:t>ДКС Украина</a:t>
            </a:r>
          </a:p>
        </p:txBody>
      </p:sp>
      <p:sp>
        <p:nvSpPr>
          <p:cNvPr id="16" name="Объект 14"/>
          <p:cNvSpPr>
            <a:spLocks noGrp="1"/>
          </p:cNvSpPr>
          <p:nvPr>
            <p:ph type="body" sz="quarter" idx="10"/>
          </p:nvPr>
        </p:nvSpPr>
        <p:spPr>
          <a:xfrm>
            <a:off x="3401987" y="1221735"/>
            <a:ext cx="5400059" cy="3419475"/>
          </a:xfrm>
        </p:spPr>
        <p:txBody>
          <a:bodyPr/>
          <a:lstStyle/>
          <a:p>
            <a:pPr>
              <a:lnSpc>
                <a:spcPct val="100000"/>
              </a:lnSpc>
              <a:buClr>
                <a:srgbClr val="F20000"/>
              </a:buClr>
            </a:pPr>
            <a:endParaRPr lang="ru-RU" sz="2100" i="1" u="sng" dirty="0" smtClean="0"/>
          </a:p>
          <a:p>
            <a:pPr>
              <a:lnSpc>
                <a:spcPct val="100000"/>
              </a:lnSpc>
              <a:buClr>
                <a:srgbClr val="F20000"/>
              </a:buClr>
            </a:pPr>
            <a:endParaRPr lang="ru-RU" sz="2100" i="1" u="sng" dirty="0" smtClean="0"/>
          </a:p>
          <a:p>
            <a:pPr marL="342900" indent="-342900">
              <a:buClr>
                <a:srgbClr val="F20000"/>
              </a:buClr>
              <a:buFont typeface="Courier New" pitchFamily="49" charset="0"/>
              <a:buChar char="o"/>
            </a:pPr>
            <a:r>
              <a:rPr lang="ru-RU" sz="1800" dirty="0" smtClean="0"/>
              <a:t>Аварийное освещение </a:t>
            </a:r>
            <a:r>
              <a:rPr lang="ru-RU" sz="1800" dirty="0"/>
              <a:t>на путях эвакуации</a:t>
            </a:r>
          </a:p>
          <a:p>
            <a:pPr marL="342900" indent="-342900">
              <a:buClr>
                <a:srgbClr val="F20000"/>
              </a:buClr>
              <a:buFont typeface="Courier New" pitchFamily="49" charset="0"/>
              <a:buChar char="o"/>
            </a:pPr>
            <a:endParaRPr lang="ru-RU" sz="1800" dirty="0" smtClean="0"/>
          </a:p>
          <a:p>
            <a:pPr>
              <a:buClr>
                <a:srgbClr val="F20000"/>
              </a:buClr>
            </a:pPr>
            <a:endParaRPr lang="ru-RU" sz="1800" dirty="0" smtClean="0"/>
          </a:p>
          <a:p>
            <a:pPr>
              <a:buClr>
                <a:srgbClr val="F20000"/>
              </a:buClr>
            </a:pPr>
            <a:endParaRPr lang="ru-RU" sz="1800" dirty="0"/>
          </a:p>
          <a:p>
            <a:pPr marL="342900" indent="-342900">
              <a:buClr>
                <a:srgbClr val="F20000"/>
              </a:buClr>
              <a:buFont typeface="Courier New" pitchFamily="49" charset="0"/>
              <a:buChar char="o"/>
            </a:pPr>
            <a:r>
              <a:rPr lang="ru-RU" sz="1800" dirty="0" smtClean="0"/>
              <a:t>Аварийная вентиляция </a:t>
            </a:r>
            <a:r>
              <a:rPr lang="ru-RU" sz="1800" dirty="0"/>
              <a:t>и </a:t>
            </a:r>
            <a:r>
              <a:rPr lang="ru-RU" sz="1800" dirty="0" err="1" smtClean="0"/>
              <a:t>дымоудаление</a:t>
            </a:r>
            <a:endParaRPr lang="ru-RU" sz="1800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131840" y="206375"/>
            <a:ext cx="5647853" cy="295352"/>
          </a:xfrm>
        </p:spPr>
        <p:txBody>
          <a:bodyPr/>
          <a:lstStyle/>
          <a:p>
            <a:r>
              <a:rPr lang="ru-RU" dirty="0" smtClean="0"/>
              <a:t>Необходимо применять ОКЛ</a:t>
            </a:r>
            <a:endParaRPr lang="ru-RU" dirty="0"/>
          </a:p>
        </p:txBody>
      </p:sp>
      <p:sp>
        <p:nvSpPr>
          <p:cNvPr id="10" name="Объект 4"/>
          <p:cNvSpPr>
            <a:spLocks noGrp="1"/>
          </p:cNvSpPr>
          <p:nvPr>
            <p:ph type="body" sz="quarter" idx="12"/>
          </p:nvPr>
        </p:nvSpPr>
        <p:spPr>
          <a:xfrm>
            <a:off x="344488" y="771525"/>
            <a:ext cx="8367712" cy="648097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dirty="0" smtClean="0"/>
              <a:t>Должны </a:t>
            </a:r>
            <a:r>
              <a:rPr lang="ru-RU" dirty="0"/>
              <a:t>сохранять работоспособность в условиях пожара </a:t>
            </a:r>
          </a:p>
        </p:txBody>
      </p:sp>
      <p:pic>
        <p:nvPicPr>
          <p:cNvPr id="3074" name="Picture 2" descr="C:\Борис\Рускабель_презентация\аварийное_освещение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85" y="1491738"/>
            <a:ext cx="2931901" cy="131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326" y="2791108"/>
            <a:ext cx="1879418" cy="1634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88831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5658450" y="3392823"/>
            <a:ext cx="1950214" cy="46935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ru-RU" sz="2600" dirty="0">
                <a:solidFill>
                  <a:schemeClr val="bg1"/>
                </a:solidFill>
              </a:rPr>
              <a:t>ДКС Украина</a:t>
            </a: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131840" y="206375"/>
            <a:ext cx="5647853" cy="295352"/>
          </a:xfrm>
        </p:spPr>
        <p:txBody>
          <a:bodyPr/>
          <a:lstStyle/>
          <a:p>
            <a:r>
              <a:rPr lang="ru-RU" dirty="0" smtClean="0"/>
              <a:t>Необходимо применять ОКЛ</a:t>
            </a:r>
            <a:endParaRPr lang="ru-RU" dirty="0"/>
          </a:p>
        </p:txBody>
      </p:sp>
      <p:sp>
        <p:nvSpPr>
          <p:cNvPr id="10" name="Объект 4"/>
          <p:cNvSpPr>
            <a:spLocks noGrp="1"/>
          </p:cNvSpPr>
          <p:nvPr>
            <p:ph type="body" sz="quarter" idx="12"/>
          </p:nvPr>
        </p:nvSpPr>
        <p:spPr>
          <a:xfrm>
            <a:off x="344488" y="771525"/>
            <a:ext cx="8367712" cy="648097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dirty="0" smtClean="0"/>
              <a:t>Должны </a:t>
            </a:r>
            <a:r>
              <a:rPr lang="ru-RU" dirty="0"/>
              <a:t>сохранять работоспособность в условиях пожара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54" y="1821325"/>
            <a:ext cx="2790419" cy="210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Объект 14"/>
          <p:cNvSpPr>
            <a:spLocks noGrp="1"/>
          </p:cNvSpPr>
          <p:nvPr>
            <p:ph type="body" sz="quarter" idx="10"/>
          </p:nvPr>
        </p:nvSpPr>
        <p:spPr>
          <a:xfrm>
            <a:off x="3401987" y="1221735"/>
            <a:ext cx="5400059" cy="3419475"/>
          </a:xfrm>
        </p:spPr>
        <p:txBody>
          <a:bodyPr/>
          <a:lstStyle/>
          <a:p>
            <a:pPr>
              <a:lnSpc>
                <a:spcPct val="100000"/>
              </a:lnSpc>
              <a:buClr>
                <a:srgbClr val="F20000"/>
              </a:buClr>
            </a:pPr>
            <a:endParaRPr lang="ru-RU" sz="2100" i="1" u="sng" dirty="0" smtClean="0"/>
          </a:p>
          <a:p>
            <a:pPr>
              <a:lnSpc>
                <a:spcPct val="100000"/>
              </a:lnSpc>
              <a:buClr>
                <a:srgbClr val="F20000"/>
              </a:buClr>
            </a:pPr>
            <a:endParaRPr lang="ru-RU" sz="2100" i="1" u="sng" dirty="0" smtClean="0"/>
          </a:p>
          <a:p>
            <a:pPr marL="342900" indent="-342900">
              <a:buClr>
                <a:srgbClr val="F20000"/>
              </a:buClr>
              <a:buFont typeface="Courier New" pitchFamily="49" charset="0"/>
              <a:buChar char="o"/>
            </a:pPr>
            <a:r>
              <a:rPr lang="ru-RU" sz="1800" dirty="0"/>
              <a:t>Системы автоматического пожаротушения</a:t>
            </a:r>
          </a:p>
          <a:p>
            <a:pPr marL="342900" indent="-342900">
              <a:buClr>
                <a:srgbClr val="F20000"/>
              </a:buClr>
              <a:buFont typeface="Courier New" pitchFamily="49" charset="0"/>
              <a:buChar char="o"/>
            </a:pPr>
            <a:endParaRPr lang="ru-RU" sz="1800" dirty="0" smtClean="0"/>
          </a:p>
          <a:p>
            <a:pPr>
              <a:buClr>
                <a:srgbClr val="F20000"/>
              </a:buClr>
            </a:pPr>
            <a:endParaRPr lang="ru-RU" sz="1800" dirty="0" smtClean="0"/>
          </a:p>
          <a:p>
            <a:pPr>
              <a:buClr>
                <a:srgbClr val="F20000"/>
              </a:buClr>
            </a:pPr>
            <a:endParaRPr lang="ru-RU" sz="1800" dirty="0"/>
          </a:p>
          <a:p>
            <a:pPr marL="342900" indent="-342900">
              <a:buClr>
                <a:srgbClr val="F20000"/>
              </a:buClr>
              <a:buFont typeface="Courier New" pitchFamily="49" charset="0"/>
              <a:buChar char="o"/>
            </a:pPr>
            <a:r>
              <a:rPr lang="ru-RU" sz="1800" dirty="0" smtClean="0"/>
              <a:t>Внутренний противопожарный водопровод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0055805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939132" y="2015090"/>
            <a:ext cx="2143140" cy="51552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ru-RU" sz="2900" dirty="0">
                <a:solidFill>
                  <a:schemeClr val="bg1"/>
                </a:solidFill>
              </a:rPr>
              <a:t>ДКС Европа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658450" y="3392823"/>
            <a:ext cx="1950214" cy="46935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ru-RU" sz="2600" dirty="0">
                <a:solidFill>
                  <a:schemeClr val="bg1"/>
                </a:solidFill>
              </a:rPr>
              <a:t>ДКС Украина</a:t>
            </a: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131840" y="206375"/>
            <a:ext cx="5647853" cy="295352"/>
          </a:xfrm>
        </p:spPr>
        <p:txBody>
          <a:bodyPr/>
          <a:lstStyle/>
          <a:p>
            <a:r>
              <a:rPr lang="ru-RU" dirty="0" smtClean="0"/>
              <a:t>Необходимо применять ОКЛ</a:t>
            </a:r>
            <a:endParaRPr lang="ru-RU" dirty="0"/>
          </a:p>
        </p:txBody>
      </p:sp>
      <p:sp>
        <p:nvSpPr>
          <p:cNvPr id="10" name="Объект 4"/>
          <p:cNvSpPr>
            <a:spLocks noGrp="1"/>
          </p:cNvSpPr>
          <p:nvPr>
            <p:ph type="body" sz="quarter" idx="12"/>
          </p:nvPr>
        </p:nvSpPr>
        <p:spPr>
          <a:xfrm>
            <a:off x="344488" y="771525"/>
            <a:ext cx="8367712" cy="648097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dirty="0" smtClean="0"/>
              <a:t>Должны </a:t>
            </a:r>
            <a:r>
              <a:rPr lang="ru-RU" dirty="0"/>
              <a:t>сохранять работоспособность в условиях пожара </a:t>
            </a:r>
          </a:p>
        </p:txBody>
      </p:sp>
      <p:sp>
        <p:nvSpPr>
          <p:cNvPr id="8" name="Объект 14"/>
          <p:cNvSpPr>
            <a:spLocks noGrp="1"/>
          </p:cNvSpPr>
          <p:nvPr>
            <p:ph type="body" sz="quarter" idx="10"/>
          </p:nvPr>
        </p:nvSpPr>
        <p:spPr>
          <a:xfrm>
            <a:off x="3401987" y="1221735"/>
            <a:ext cx="5400059" cy="3419475"/>
          </a:xfrm>
        </p:spPr>
        <p:txBody>
          <a:bodyPr/>
          <a:lstStyle/>
          <a:p>
            <a:pPr>
              <a:lnSpc>
                <a:spcPct val="100000"/>
              </a:lnSpc>
              <a:buClr>
                <a:srgbClr val="F20000"/>
              </a:buClr>
            </a:pPr>
            <a:endParaRPr lang="ru-RU" sz="2100" i="1" u="sng" dirty="0" smtClean="0"/>
          </a:p>
          <a:p>
            <a:pPr>
              <a:lnSpc>
                <a:spcPct val="100000"/>
              </a:lnSpc>
              <a:buClr>
                <a:srgbClr val="F20000"/>
              </a:buClr>
            </a:pPr>
            <a:endParaRPr lang="ru-RU" sz="2100" i="1" u="sng" dirty="0" smtClean="0"/>
          </a:p>
          <a:p>
            <a:pPr marL="342900" indent="-342900">
              <a:buClr>
                <a:srgbClr val="F20000"/>
              </a:buClr>
              <a:buFont typeface="Courier New" pitchFamily="49" charset="0"/>
              <a:buChar char="o"/>
            </a:pPr>
            <a:r>
              <a:rPr lang="ru-RU" sz="1800" dirty="0"/>
              <a:t>Лифты для пожарных подразделений</a:t>
            </a:r>
          </a:p>
          <a:p>
            <a:pPr>
              <a:buClr>
                <a:srgbClr val="F20000"/>
              </a:buClr>
            </a:pPr>
            <a:endParaRPr lang="ru-RU" sz="1800" dirty="0" smtClean="0"/>
          </a:p>
          <a:p>
            <a:pPr>
              <a:buClr>
                <a:srgbClr val="F20000"/>
              </a:buClr>
            </a:pPr>
            <a:endParaRPr lang="ru-RU" sz="1800" dirty="0" smtClean="0"/>
          </a:p>
          <a:p>
            <a:pPr>
              <a:buClr>
                <a:srgbClr val="F20000"/>
              </a:buClr>
            </a:pPr>
            <a:endParaRPr lang="ru-RU" sz="1800" dirty="0"/>
          </a:p>
          <a:p>
            <a:pPr marL="342900" indent="-342900">
              <a:buClr>
                <a:srgbClr val="F20000"/>
              </a:buClr>
              <a:buFont typeface="Courier New" pitchFamily="49" charset="0"/>
              <a:buChar char="o"/>
            </a:pPr>
            <a:r>
              <a:rPr lang="ru-RU" sz="1800" dirty="0"/>
              <a:t>Оборудование пожарных постов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71" y="2931754"/>
            <a:ext cx="2250025" cy="1509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C:\Борис\Рускабель_презентация\лифт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31" y="1671740"/>
            <a:ext cx="2250025" cy="988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73111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939132" y="2015090"/>
            <a:ext cx="2143140" cy="51552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ru-RU" sz="2900" dirty="0">
                <a:solidFill>
                  <a:schemeClr val="bg1"/>
                </a:solidFill>
              </a:rPr>
              <a:t>ДКС Европа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658450" y="3392823"/>
            <a:ext cx="1950214" cy="46935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ru-RU" sz="2600" dirty="0">
                <a:solidFill>
                  <a:schemeClr val="bg1"/>
                </a:solidFill>
              </a:rPr>
              <a:t>ДКС Украина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Огнестойкие решения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76" y="1401737"/>
            <a:ext cx="7063449" cy="3330601"/>
          </a:xfrm>
        </p:spPr>
      </p:pic>
      <p:sp>
        <p:nvSpPr>
          <p:cNvPr id="7" name="Объект 6"/>
          <p:cNvSpPr txBox="1">
            <a:spLocks/>
          </p:cNvSpPr>
          <p:nvPr/>
        </p:nvSpPr>
        <p:spPr>
          <a:xfrm>
            <a:off x="344487" y="771525"/>
            <a:ext cx="8457559" cy="3603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 smtClean="0">
                <a:solidFill>
                  <a:srgbClr val="7F7F7F"/>
                </a:solidFill>
                <a:latin typeface="Segoe UI Light" pitchFamily="34" charset="0"/>
              </a:rPr>
              <a:t>Нормативная база и испытания</a:t>
            </a:r>
            <a:endParaRPr lang="ru-RU" sz="2000" dirty="0">
              <a:solidFill>
                <a:srgbClr val="7F7F7F"/>
              </a:solidFill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4622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939132" y="2015090"/>
            <a:ext cx="2143140" cy="51552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ru-RU" sz="2900" dirty="0">
                <a:solidFill>
                  <a:schemeClr val="bg1"/>
                </a:solidFill>
              </a:rPr>
              <a:t>ДКС Европа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658450" y="3392823"/>
            <a:ext cx="1950214" cy="46935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ru-RU" sz="2600" dirty="0">
                <a:solidFill>
                  <a:schemeClr val="bg1"/>
                </a:solidFill>
              </a:rPr>
              <a:t>ДКС Украина</a:t>
            </a:r>
          </a:p>
        </p:txBody>
      </p:sp>
      <p:sp>
        <p:nvSpPr>
          <p:cNvPr id="16" name="Объект 14"/>
          <p:cNvSpPr>
            <a:spLocks noGrp="1"/>
          </p:cNvSpPr>
          <p:nvPr>
            <p:ph type="body" sz="quarter" idx="10"/>
          </p:nvPr>
        </p:nvSpPr>
        <p:spPr>
          <a:xfrm>
            <a:off x="3401987" y="1401737"/>
            <a:ext cx="5400059" cy="3419475"/>
          </a:xfrm>
        </p:spPr>
        <p:txBody>
          <a:bodyPr/>
          <a:lstStyle/>
          <a:p>
            <a:pPr>
              <a:lnSpc>
                <a:spcPct val="100000"/>
              </a:lnSpc>
              <a:buClr>
                <a:srgbClr val="F20000"/>
              </a:buClr>
            </a:pPr>
            <a:r>
              <a:rPr lang="ru-RU" sz="2100" dirty="0"/>
              <a:t>В ФЗ123 впервые появилось понятие </a:t>
            </a:r>
            <a:r>
              <a:rPr lang="ru-RU" sz="2100" i="1" u="sng" dirty="0"/>
              <a:t>кабельная линия</a:t>
            </a:r>
          </a:p>
          <a:p>
            <a:pPr>
              <a:lnSpc>
                <a:spcPct val="100000"/>
              </a:lnSpc>
              <a:buClr>
                <a:srgbClr val="F20000"/>
              </a:buClr>
            </a:pPr>
            <a:endParaRPr lang="ru-RU" sz="2100" i="1" u="sng" dirty="0"/>
          </a:p>
          <a:p>
            <a:pPr algn="just">
              <a:lnSpc>
                <a:spcPct val="100000"/>
              </a:lnSpc>
              <a:buClr>
                <a:srgbClr val="F20000"/>
              </a:buClr>
            </a:pPr>
            <a:r>
              <a:rPr lang="ru-RU" sz="2100" dirty="0"/>
              <a:t>Ст. 82 п. 7 </a:t>
            </a:r>
            <a:r>
              <a:rPr lang="ru-RU" sz="2100" b="1" dirty="0">
                <a:solidFill>
                  <a:srgbClr val="FF0000"/>
                </a:solidFill>
              </a:rPr>
              <a:t>Кабельные линии систем противопожарной защиты (СПЗ) </a:t>
            </a:r>
            <a:r>
              <a:rPr lang="ru-RU" sz="2100" dirty="0"/>
              <a:t>– должны сохранять работоспособность в условиях пожара в течение времени, необходимого для </a:t>
            </a:r>
            <a:r>
              <a:rPr lang="ru-RU" sz="2100" i="1" dirty="0"/>
              <a:t>выполнения СПЗ их функций </a:t>
            </a:r>
            <a:r>
              <a:rPr lang="ru-RU" sz="2100" dirty="0"/>
              <a:t>и </a:t>
            </a:r>
            <a:r>
              <a:rPr lang="ru-RU" sz="2100" i="1" dirty="0"/>
              <a:t>эвакуации людей в безопасную зону.</a:t>
            </a:r>
          </a:p>
          <a:p>
            <a:pPr>
              <a:lnSpc>
                <a:spcPct val="100000"/>
              </a:lnSpc>
              <a:buClr>
                <a:srgbClr val="F20000"/>
              </a:buClr>
            </a:pPr>
            <a:r>
              <a:rPr lang="ru-RU" sz="2100" dirty="0"/>
              <a:t> </a:t>
            </a:r>
          </a:p>
        </p:txBody>
      </p:sp>
      <p:sp>
        <p:nvSpPr>
          <p:cNvPr id="5" name="Объект 4"/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 algn="ctr"/>
            <a:r>
              <a:rPr lang="ru-RU" dirty="0" smtClean="0"/>
              <a:t>ФЕДЕРАЛЬНЫЙ ЗАКОН №123. ПОПРАВКИ 2012 ГОДА</a:t>
            </a:r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237242" y="206375"/>
            <a:ext cx="4564805" cy="295352"/>
          </a:xfrm>
        </p:spPr>
        <p:txBody>
          <a:bodyPr/>
          <a:lstStyle/>
          <a:p>
            <a:r>
              <a:rPr lang="ru-RU" dirty="0" smtClean="0"/>
              <a:t>Нормативная база</a:t>
            </a:r>
            <a:endParaRPr lang="ru-RU" dirty="0"/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57" y="1671740"/>
            <a:ext cx="2116138" cy="297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0826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939132" y="2015090"/>
            <a:ext cx="2143140" cy="51552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ru-RU" sz="2900" dirty="0">
                <a:solidFill>
                  <a:schemeClr val="bg1"/>
                </a:solidFill>
              </a:rPr>
              <a:t>ДКС Европа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658450" y="3392823"/>
            <a:ext cx="1950214" cy="46935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ru-RU" sz="2600" dirty="0">
                <a:solidFill>
                  <a:schemeClr val="bg1"/>
                </a:solidFill>
              </a:rPr>
              <a:t>ДКС Украина</a:t>
            </a:r>
          </a:p>
        </p:txBody>
      </p:sp>
      <p:sp>
        <p:nvSpPr>
          <p:cNvPr id="5" name="Объект 4"/>
          <p:cNvSpPr>
            <a:spLocks noGrp="1"/>
          </p:cNvSpPr>
          <p:nvPr>
            <p:ph type="body" sz="quarter" idx="12"/>
          </p:nvPr>
        </p:nvSpPr>
        <p:spPr>
          <a:xfrm>
            <a:off x="344488" y="771525"/>
            <a:ext cx="8367712" cy="648097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dirty="0" smtClean="0"/>
              <a:t>Обязательно ли проводить испытания?</a:t>
            </a:r>
            <a:endParaRPr lang="ru-RU" dirty="0"/>
          </a:p>
        </p:txBody>
      </p:sp>
      <p:sp>
        <p:nvSpPr>
          <p:cNvPr id="9" name="Заголовок 5"/>
          <p:cNvSpPr>
            <a:spLocks noGrp="1"/>
          </p:cNvSpPr>
          <p:nvPr>
            <p:ph type="title"/>
          </p:nvPr>
        </p:nvSpPr>
        <p:spPr>
          <a:xfrm>
            <a:off x="4237242" y="206375"/>
            <a:ext cx="4564805" cy="295352"/>
          </a:xfrm>
        </p:spPr>
        <p:txBody>
          <a:bodyPr/>
          <a:lstStyle/>
          <a:p>
            <a:r>
              <a:rPr lang="ru-RU" dirty="0" smtClean="0"/>
              <a:t>Нормативная база</a:t>
            </a:r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4" y="1221735"/>
            <a:ext cx="2520028" cy="3562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Объект 14"/>
          <p:cNvSpPr txBox="1">
            <a:spLocks/>
          </p:cNvSpPr>
          <p:nvPr/>
        </p:nvSpPr>
        <p:spPr>
          <a:xfrm>
            <a:off x="3453412" y="1340510"/>
            <a:ext cx="4410075" cy="342060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20000"/>
              </a:buClr>
              <a:buFont typeface="Courier New" pitchFamily="49" charset="0"/>
              <a:buChar char="o"/>
            </a:pPr>
            <a:r>
              <a:rPr lang="ru-RU" sz="2000" dirty="0" smtClean="0">
                <a:latin typeface="Segoe UI Light" pitchFamily="34" charset="0"/>
              </a:rPr>
              <a:t>ОКЛ </a:t>
            </a:r>
            <a:r>
              <a:rPr lang="ru-RU" sz="2000" b="1" dirty="0" smtClean="0">
                <a:latin typeface="Segoe UI Light" pitchFamily="34" charset="0"/>
              </a:rPr>
              <a:t>не</a:t>
            </a:r>
            <a:r>
              <a:rPr lang="ru-RU" sz="2000" dirty="0" smtClean="0">
                <a:latin typeface="Segoe UI Light" pitchFamily="34" charset="0"/>
              </a:rPr>
              <a:t> подлежит обязательной сертификации</a:t>
            </a:r>
          </a:p>
          <a:p>
            <a:pPr>
              <a:buClr>
                <a:srgbClr val="F20000"/>
              </a:buClr>
              <a:buFont typeface="Courier New" pitchFamily="49" charset="0"/>
              <a:buChar char="o"/>
            </a:pPr>
            <a:r>
              <a:rPr lang="ru-RU" sz="2000" dirty="0" smtClean="0">
                <a:latin typeface="Segoe UI Light" pitchFamily="34" charset="0"/>
              </a:rPr>
              <a:t>Огнестойкий кабель в составе ОКЛ подлежит обязательной сертификации</a:t>
            </a:r>
          </a:p>
          <a:p>
            <a:pPr>
              <a:buClr>
                <a:srgbClr val="F20000"/>
              </a:buClr>
              <a:buFont typeface="Courier New" pitchFamily="49" charset="0"/>
              <a:buChar char="o"/>
            </a:pPr>
            <a:r>
              <a:rPr lang="ru-RU" sz="2000" dirty="0" smtClean="0">
                <a:latin typeface="Segoe UI Light" pitchFamily="34" charset="0"/>
              </a:rPr>
              <a:t>По мнению ВНИИПО МЧС, для оценки соответствия ОКЛ требованиям ФЗ 123 достаточно проведения испытаний по ГОСТ Р 53316</a:t>
            </a:r>
            <a:endParaRPr lang="ru-RU" sz="2000" dirty="0"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4759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BBC094A8-3D74-43FE-8D6A-2ACED02FC8C2}"/>
  <p:tag name="ISPRING_RESOURCE_FOLDER" val="C:\Учебные материалы\СДО\Курсы\Часть курса по F5_2\"/>
  <p:tag name="ISPRING_PRESENTATION_PATH" val="C:\Учебные материалы\СДО\Курсы\Часть курса по F5_2.pptx"/>
  <p:tag name="ISPRING_PROJECT_FOLDER_UPDATED" val="1"/>
  <p:tag name="ISPRING_SCREEN_RECS_UPDATED" val="C:\Учебные материалы\СДО\Курсы\Часть курса по F5_2"/>
</p:tagLst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571</Words>
  <Application>Microsoft Office PowerPoint</Application>
  <PresentationFormat>Экран (16:9)</PresentationFormat>
  <Paragraphs>176</Paragraphs>
  <Slides>20</Slides>
  <Notes>19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Специальное оформление</vt:lpstr>
      <vt:lpstr>Огнестойкие кабельные линии: от теории к практике </vt:lpstr>
      <vt:lpstr>Огнестойкие решения</vt:lpstr>
      <vt:lpstr>Необходимо применять ОКЛ</vt:lpstr>
      <vt:lpstr>Необходимо применять ОКЛ</vt:lpstr>
      <vt:lpstr>Необходимо применять ОКЛ</vt:lpstr>
      <vt:lpstr>Необходимо применять ОКЛ</vt:lpstr>
      <vt:lpstr>Огнестойкие решения</vt:lpstr>
      <vt:lpstr>Нормативная база</vt:lpstr>
      <vt:lpstr>Нормативная база</vt:lpstr>
      <vt:lpstr>Испытания</vt:lpstr>
      <vt:lpstr>Испытания</vt:lpstr>
      <vt:lpstr>Сертификат</vt:lpstr>
      <vt:lpstr>Совместные сертификаты</vt:lpstr>
      <vt:lpstr>Огнестойкие кабельные линии</vt:lpstr>
      <vt:lpstr>Огнестойкие коробки</vt:lpstr>
      <vt:lpstr>Продвижение</vt:lpstr>
      <vt:lpstr>Продвижение</vt:lpstr>
      <vt:lpstr>Продвижение</vt:lpstr>
      <vt:lpstr>Референс лист</vt:lpstr>
      <vt:lpstr>История успеха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2014-07-15T11:42:04Z</dcterms:created>
  <dcterms:modified xsi:type="dcterms:W3CDTF">2020-10-04T18:44:55Z</dcterms:modified>
</cp:coreProperties>
</file>